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40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496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480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SUOÁI HUYEÁT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böûu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goäi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cuõng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7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keå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8068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42797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21441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thaúm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3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hình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37597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152654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29425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Raøy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töôûng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haún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trò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23366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linh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dìm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boãng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31355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9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saïch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496 - SUOÁI HUYEÁT</a:t>
            </a:r>
          </a:p>
        </p:txBody>
      </p:sp>
    </p:spTree>
    <p:extLst>
      <p:ext uri="{BB962C8B-B14F-4D97-AF65-F5344CB8AC3E}">
        <p14:creationId xmlns:p14="http://schemas.microsoft.com/office/powerpoint/2010/main" val="5126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172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2012-01-18T14:23:04Z</dcterms:created>
  <dcterms:modified xsi:type="dcterms:W3CDTF">2012-09-17T10:25:02Z</dcterms:modified>
</cp:coreProperties>
</file>