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ÑAÙNG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KHEN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2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2810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12021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522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25346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9590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4762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3373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22774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11433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1514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31876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497 - ÑAÙNG NGÔÏI KHEN CHUÙA</a:t>
            </a:r>
          </a:p>
        </p:txBody>
      </p:sp>
    </p:spTree>
    <p:extLst>
      <p:ext uri="{BB962C8B-B14F-4D97-AF65-F5344CB8AC3E}">
        <p14:creationId xmlns:p14="http://schemas.microsoft.com/office/powerpoint/2010/main" val="17168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2012-01-18T14:31:57Z</dcterms:created>
  <dcterms:modified xsi:type="dcterms:W3CDTF">2012-09-17T10:28:01Z</dcterms:modified>
</cp:coreProperties>
</file>