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8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GOÂ-GOÂ-THA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6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27724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8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3546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daën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6879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3330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than.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13634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minh,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gieãu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80300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69602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4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nhuoác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498 - NÔI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3068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2012-01-18T14:43:08Z</dcterms:created>
  <dcterms:modified xsi:type="dcterms:W3CDTF">2012-09-17T10:28:41Z</dcterms:modified>
</cp:coreProperties>
</file>