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6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9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501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TIN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loøng toâi ñau thöông lieàn ngöôùc maét, linh hoàn toâi phaûi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khaùt khao.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93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Chuùa, caên nguyeân cuûa ñöùc tin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boå ñöùc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roãi toâi.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31293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Trong loøng toâi nay tin caäy quaû quyeát, Christ vì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 huyeát ra.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312437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Mieãn nhôù luoân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böûu huyeát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 cuûa toâi 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röûa xong.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97169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Baây giôø xin cho toâi ñöôïc thaáy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chí toâi.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Chuùa,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hieåu tieáng Christ luoân, haún neám ôn Chuùa chaúng thoâi.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36797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Trong loøng toâi nay tin caäy quaû quyeát, Christ vì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 huyeát ra.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58531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Mieãn nhôù luoân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böûu huyeát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 cuûa toâi 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röûa xong.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21930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ñôøi nay khoâng tay naøo giuùp ñôõ,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song nhôø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giaûi cöùu toâi.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Thaûm thieát toâi thay, chaúng bieát ñi ñaâu,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Christ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 khoûi toâi.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252698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Trong loøng toâi nay tin caäy quaû quyeát, Christ vì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 huyeát ra.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368884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Mieãn nhôù luoân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böûu huyeát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 cuûa toâi 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röûa xong.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025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ñoäc sanh thay toâi chòu khoán khoå,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hoàn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soáng luoân.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0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luùc toâi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thöông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côù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khoå thay!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14415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Trong loøng toâi nay tin caäy quaû quyeát, Christ vì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 huyeát ra.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48770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Mieãn nhôù luoân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böûu huyeát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 cuûa toâi 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röûa xong.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501 - TOÂI TIN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26452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2012-01-22T16:18:55Z</dcterms:created>
  <dcterms:modified xsi:type="dcterms:W3CDTF">2012-09-17T10:32:02Z</dcterms:modified>
</cp:coreProperties>
</file>