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0" r:id="rId16"/>
    <p:sldId id="271" r:id="rId17"/>
    <p:sldId id="272" r:id="rId18"/>
    <p:sldId id="273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73" d="100"/>
          <a:sy n="73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98" name="Picture 2" descr="C:\Documents and Settings\LOC KHA\Desktop\Love_Heart005_original3198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629150" y="3471862"/>
            <a:ext cx="4514850" cy="33861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0F7D-D7CB-4A69-8427-05924A71A7A9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293F-623D-4330-827F-026A1A64F1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Documents and Settings\Member's LKC\Desktop\324396759_019b0749ca_o2.jp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3540"/>
          <a:stretch>
            <a:fillRect/>
          </a:stretch>
        </p:blipFill>
        <p:spPr bwMode="auto">
          <a:xfrm>
            <a:off x="6858000" y="4724400"/>
            <a:ext cx="2286000" cy="2133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905000"/>
            <a:ext cx="70866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1" algn="ctr">
              <a:spcBef>
                <a:spcPct val="0"/>
              </a:spcBef>
              <a:defRPr/>
            </a:pPr>
            <a:r>
              <a:rPr kumimoji="0" lang="en-US" sz="80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CHUÙC</a:t>
            </a:r>
            <a:r>
              <a:rPr kumimoji="0" lang="en-US" sz="80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63880" y="228600"/>
            <a:ext cx="8351520" cy="914400"/>
          </a:xfrm>
        </p:spPr>
        <p:txBody>
          <a:bodyPr>
            <a:noAutofit/>
          </a:bodyPr>
          <a:lstStyle/>
          <a:p>
            <a:pPr algn="l"/>
            <a:r>
              <a:rPr lang="en-US" sz="3500" b="1" smtClean="0">
                <a:latin typeface="VNI-Eurasia" pitchFamily="2" charset="0"/>
              </a:rPr>
              <a:t>TOÂN VINH CHUÙA – THAÙNH CA 502 </a:t>
            </a:r>
            <a:endParaRPr lang="en-US" sz="3500" b="1">
              <a:latin typeface="VNI-Eurasia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150238"/>
            <a:ext cx="3810000" cy="1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1217294"/>
            <a:ext cx="4114800" cy="1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30808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Lôøi giao ñinh ninh ñoâi löùa coù Chuùa chöùng minh.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2802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Ñeán khi traéng toùc moài da gaùi trai chaúng neân sai lôøi.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6255" y="10668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latin typeface="VNI-Book" pitchFamily="2" charset="0"/>
              </a:rPr>
              <a:t>ÑK:</a:t>
            </a:r>
            <a:r>
              <a:rPr lang="en-US" sz="6600" b="1" smtClean="0">
                <a:latin typeface="VNI-Aptima" pitchFamily="2" charset="0"/>
              </a:rPr>
              <a:t> Thanh bình thay!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Vui möøng thay!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Möøng thay phöôùc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lôùn Chuùa ban.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  <p:extLst>
      <p:ext uri="{BB962C8B-B14F-4D97-AF65-F5344CB8AC3E}">
        <p14:creationId xmlns:p14="http://schemas.microsoft.com/office/powerpoint/2010/main" val="40877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2954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Böõa nay trai gaùi thaønh hoân, caû hai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phæ duyeân vui tình.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  <p:extLst>
      <p:ext uri="{BB962C8B-B14F-4D97-AF65-F5344CB8AC3E}">
        <p14:creationId xmlns:p14="http://schemas.microsoft.com/office/powerpoint/2010/main" val="24468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4326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VNI-Aptima" pitchFamily="2" charset="0"/>
              </a:rPr>
              <a:t>3.</a:t>
            </a:r>
            <a:r>
              <a:rPr lang="en-US" sz="6600" b="1" smtClean="0">
                <a:latin typeface="VNI-Aptima" pitchFamily="2" charset="0"/>
              </a:rPr>
              <a:t> Trôøi cao bao nhieâu yeâu meán khaêng khít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baáy nhieâu.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5850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Caàu Cha ban ôn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eâm aám ôû trong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gia ñình.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4326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Trôøi cao bao nhieâu yeâu meán khaêng khít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baáy nhieâu.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0266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Traêm naêm quyeát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chí tình thöông töû sinh thuûy chung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song toaøn.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6255" y="10668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latin typeface="VNI-Book" pitchFamily="2" charset="0"/>
              </a:rPr>
              <a:t>ÑK:</a:t>
            </a:r>
            <a:r>
              <a:rPr lang="en-US" sz="6600" b="1" smtClean="0">
                <a:latin typeface="VNI-Aptima" pitchFamily="2" charset="0"/>
              </a:rPr>
              <a:t> Thanh bình thay!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Vui möøng thay!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Möøng thay phöôùc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lôùn Chuùa ban.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  <p:extLst>
      <p:ext uri="{BB962C8B-B14F-4D97-AF65-F5344CB8AC3E}">
        <p14:creationId xmlns:p14="http://schemas.microsoft.com/office/powerpoint/2010/main" val="40877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2954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Böõa nay trai gaùi thaønh hoân, caû hai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phæ duyeân vui tình.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  <p:extLst>
      <p:ext uri="{BB962C8B-B14F-4D97-AF65-F5344CB8AC3E}">
        <p14:creationId xmlns:p14="http://schemas.microsoft.com/office/powerpoint/2010/main" val="24468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524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VNI-Aptima" pitchFamily="2" charset="0"/>
              </a:rPr>
              <a:t>1.</a:t>
            </a:r>
            <a:r>
              <a:rPr lang="en-US" sz="6600" b="1" smtClean="0">
                <a:latin typeface="VNI-Aptima" pitchFamily="2" charset="0"/>
              </a:rPr>
              <a:t> Möøng thay hoân nhaân ñoâi löùa bôûi Chuùa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ñính duyeân.</a:t>
            </a:r>
            <a:endParaRPr lang="en-US" sz="6600" b="1">
              <a:latin typeface="VNI-Apt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4326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Vöôøn EÂ-ñen kia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nghe tieáng Chuùa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Cha rao truyeàn.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4326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Möøng thay hoân nhaân ñoâi löùa bôûi Chuùa ñính duyeân.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2954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Chuùng ta khaù haùt hoøa thanh chuùc cho gaùi xuaân trai laønh.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6255" y="10668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latin typeface="VNI-Book" pitchFamily="2" charset="0"/>
              </a:rPr>
              <a:t>ÑK:</a:t>
            </a:r>
            <a:r>
              <a:rPr lang="en-US" sz="6600" b="1" smtClean="0">
                <a:latin typeface="VNI-Aptima" pitchFamily="2" charset="0"/>
              </a:rPr>
              <a:t> Thanh bình thay!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Vui möøng thay!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Möøng thay phöôùc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lôùn Chuùa ban.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2954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Böõa nay trai gaùi thaønh hoân, caû hai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phæ duyeân vui tình.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5088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VNI-Aptima" pitchFamily="2" charset="0"/>
              </a:rPr>
              <a:t>2.</a:t>
            </a:r>
            <a:r>
              <a:rPr lang="en-US" sz="6600" b="1" smtClean="0">
                <a:latin typeface="VNI-Aptima" pitchFamily="2" charset="0"/>
              </a:rPr>
              <a:t> Lôøi giao ñinh ninh ñoâi löùa coù Chuùa chöùng minh.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1432679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VNI-Aptima" pitchFamily="2" charset="0"/>
              </a:rPr>
              <a:t>Tình yeâu thöông nhau kia ñoài nuùi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cao soâng daøi.</a:t>
            </a:r>
            <a:endParaRPr lang="en-US" sz="6600" b="1"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137757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THAÙNH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CA </a:t>
            </a:r>
            <a:r>
              <a:rPr kumimoji="0" lang="en-US" sz="3500" b="1" i="0" u="none" strike="noStrike" kern="1200" normalizeH="0" baseline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502 – CHUÙC</a:t>
            </a:r>
            <a:r>
              <a:rPr kumimoji="0" lang="en-US" sz="3500" b="1" i="0" u="none" strike="noStrike" kern="1200" normalizeH="0" noProof="0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 MÖØNG HOÂN LEÃ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306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1_Office Theme</vt:lpstr>
      <vt:lpstr>2_Office Theme</vt:lpstr>
      <vt:lpstr>TOÂN VINH CHUÙA – THAÙNH CA 502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THAÙNH CA 502 </dc:title>
  <dc:creator>Lan Kha</dc:creator>
  <cp:lastModifiedBy>Lan Kha</cp:lastModifiedBy>
  <cp:revision>7</cp:revision>
  <dcterms:created xsi:type="dcterms:W3CDTF">2009-03-17T08:05:56Z</dcterms:created>
  <dcterms:modified xsi:type="dcterms:W3CDTF">2012-09-17T10:34:24Z</dcterms:modified>
</cp:coreProperties>
</file>