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4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5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504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ÑOÂI NHAÏN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BAY CAO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504 - ÑOÂI NHAÏN BAY CAO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Ñöùc Chuùa Con, naày, hai tay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leân khaán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Chuùa.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naém hai tay,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phöôùc laønh,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göông tieát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nghóa neâu cao.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504 - ÑOÂI NHAÏN BAY CAO</a:t>
            </a:r>
          </a:p>
        </p:txBody>
      </p:sp>
    </p:spTree>
    <p:extLst>
      <p:ext uri="{BB962C8B-B14F-4D97-AF65-F5344CB8AC3E}">
        <p14:creationId xmlns:p14="http://schemas.microsoft.com/office/powerpoint/2010/main" val="153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504 - ÑOÂI NHAÏN BAY CAO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6.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Ñöùc Thaùnh Linh, caëp uyeân 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xin ôn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phuû khaép!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 traùi thieâng lieâng raát toát laønh,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 thaém suoát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 moân.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504 - ÑOÂI NHAÏN BAY CAO</a:t>
            </a:r>
          </a:p>
        </p:txBody>
      </p:sp>
    </p:spTree>
    <p:extLst>
      <p:ext uri="{BB962C8B-B14F-4D97-AF65-F5344CB8AC3E}">
        <p14:creationId xmlns:p14="http://schemas.microsoft.com/office/powerpoint/2010/main" val="94745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504 - ÑOÂI NHAÏN BAY CAO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7.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caùnh Chuùa nhaân töø bao phuû!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minh xoùa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môø toái!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ñeán ñeàn thôø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Chí thieän,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 teâ chieâm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ngöôõng thieân aân.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504 - ÑOÂI NHAÏN BAY CAO</a:t>
            </a:r>
          </a:p>
        </p:txBody>
      </p:sp>
    </p:spTree>
    <p:extLst>
      <p:ext uri="{BB962C8B-B14F-4D97-AF65-F5344CB8AC3E}">
        <p14:creationId xmlns:p14="http://schemas.microsoft.com/office/powerpoint/2010/main" val="16586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504 - ÑOÂI NHAÏN BAY CAO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8.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Vôï hieán traùi tim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 cho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choàng hy sinh,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vì Chuùa!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0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Doác chí ñi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cöùu 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sau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vinh quang.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504 - ÑOÂI NHAÏN BAY CAO</a:t>
            </a:r>
          </a:p>
        </p:txBody>
      </p:sp>
    </p:spTree>
    <p:extLst>
      <p:ext uri="{BB962C8B-B14F-4D97-AF65-F5344CB8AC3E}">
        <p14:creationId xmlns:p14="http://schemas.microsoft.com/office/powerpoint/2010/main" val="363734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504 - ÑOÂI NHAÏN BAY CAO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Thaùnh Chuùa trong vöôøn EÂ-ñen,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hieäp uyeân 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lieàn caùnh.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Keát öôùc neân duyeân,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haùt möøng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quyù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luoân.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504 - ÑOÂI NHAÏN BAY CAO</a:t>
            </a:r>
          </a:p>
        </p:txBody>
      </p:sp>
    </p:spTree>
    <p:extLst>
      <p:ext uri="{BB962C8B-B14F-4D97-AF65-F5344CB8AC3E}">
        <p14:creationId xmlns:p14="http://schemas.microsoft.com/office/powerpoint/2010/main" val="29783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504 - ÑOÂI NHAÏN BAY CAO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 coù Ñaáng Chaân Thaàn Ba Ngoâi,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cho ñoâi löùa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 phöôùc.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Keát öôùc ñinh ninh, nghóa ñaù vaøng muoân naêm vöõng chaéc,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phai.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504 - ÑOÂI NHAÏN BAY CAO</a:t>
            </a:r>
          </a:p>
        </p:txBody>
      </p:sp>
    </p:spTree>
    <p:extLst>
      <p:ext uri="{BB962C8B-B14F-4D97-AF65-F5344CB8AC3E}">
        <p14:creationId xmlns:p14="http://schemas.microsoft.com/office/powerpoint/2010/main" val="29600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504 - ÑOÂI NHAÏN BAY CAO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ñaù naùt,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chöùng ñaïo phu theâ, tình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toát ñeïp maõi.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9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Khoùm queá xinh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vôùi goác hoøe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rung rinh tröôùc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xuaân vui.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504 - ÑOÂI NHAÏN BAY CAO</a:t>
            </a:r>
          </a:p>
        </p:txBody>
      </p:sp>
    </p:spTree>
    <p:extLst>
      <p:ext uri="{BB962C8B-B14F-4D97-AF65-F5344CB8AC3E}">
        <p14:creationId xmlns:p14="http://schemas.microsoft.com/office/powerpoint/2010/main" val="182177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504 - ÑOÂI NHAÏN BAY CAO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Ñöùc Chuùa Cha, naày taân nöông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taân lang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maët Chuùa.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3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boùng oai nghi, Chuùa giöõ gìn nhaân duyeân thaùnh khieát,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sieâu.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504 - ÑOÂI NHAÏN BAY CAO</a:t>
            </a:r>
          </a:p>
        </p:txBody>
      </p:sp>
    </p:spTree>
    <p:extLst>
      <p:ext uri="{BB962C8B-B14F-4D97-AF65-F5344CB8AC3E}">
        <p14:creationId xmlns:p14="http://schemas.microsoft.com/office/powerpoint/2010/main" val="230003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2012-02-03T06:53:09Z</dcterms:created>
  <dcterms:modified xsi:type="dcterms:W3CDTF">2012-09-17T10:37:42Z</dcterms:modified>
</cp:coreProperties>
</file>