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17/09/2012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9389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17/09/2012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857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505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56606" y="2715161"/>
            <a:ext cx="9144000" cy="13234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“NOÂ-EÂN”</a:t>
            </a:r>
            <a:endParaRPr lang="en-US" sz="80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8617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505 - “NOÂ-EÂN”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" y="1331416"/>
            <a:ext cx="877824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3.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Bình yeân cho ñaát, trôøi ñöôïc vang danh, böõa aân traïch naày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khaép coõi ngöôøi ta.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41836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3062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Ngaøn muoân thieân söù cuøng hieäp hoan ca,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haùt toân danh Ngaøi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böõa nay sinh ra.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505 - “NOÂ-EÂN”</a:t>
            </a:r>
          </a:p>
        </p:txBody>
      </p:sp>
    </p:spTree>
    <p:extLst>
      <p:ext uri="{BB962C8B-B14F-4D97-AF65-F5344CB8AC3E}">
        <p14:creationId xmlns:p14="http://schemas.microsoft.com/office/powerpoint/2010/main" val="2480853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3062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Ha-leâ-lu-gia!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Haùt leân möøng thay! Jeâsus, Con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giaùng theá ngaøy nay.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505 - “NOÂ-EÂN”</a:t>
            </a:r>
          </a:p>
        </p:txBody>
      </p:sp>
    </p:spTree>
    <p:extLst>
      <p:ext uri="{BB962C8B-B14F-4D97-AF65-F5344CB8AC3E}">
        <p14:creationId xmlns:p14="http://schemas.microsoft.com/office/powerpoint/2010/main" val="3306987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3062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Trôøi cao sa xuoáng,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traàn tuïc ñem leân,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hôõi anh em mình,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haùt vui “Noâ-eân”.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505 - “NOÂ-EÂN”</a:t>
            </a:r>
          </a:p>
        </p:txBody>
      </p:sp>
    </p:spTree>
    <p:extLst>
      <p:ext uri="{BB962C8B-B14F-4D97-AF65-F5344CB8AC3E}">
        <p14:creationId xmlns:p14="http://schemas.microsoft.com/office/powerpoint/2010/main" val="3498782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505 - “NOÂ-EÂN”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" y="1331416"/>
            <a:ext cx="877824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</a:t>
            </a:r>
            <a:r>
              <a:rPr lang="en-US" sz="44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Trôøi thanh sao saùng, ngöôøi laëng im trang, boãng ñaâu muïc ñoàng ngoù thaáy haøo quang.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206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3062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 ñöông kinh haõi, hoài hoäp khoâng an,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coù ngoâi thieân thaàn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baùo tin ñinh ninh.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505 - “NOÂ-EÂN”</a:t>
            </a:r>
          </a:p>
        </p:txBody>
      </p:sp>
    </p:spTree>
    <p:extLst>
      <p:ext uri="{BB962C8B-B14F-4D97-AF65-F5344CB8AC3E}">
        <p14:creationId xmlns:p14="http://schemas.microsoft.com/office/powerpoint/2010/main" val="615756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3062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Ha-leâ-lu-gia!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Haùt leân möøng thay! Jeâsus, Con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giaùng theá ngaøy nay.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505 - “NOÂ-EÂN”</a:t>
            </a:r>
          </a:p>
        </p:txBody>
      </p:sp>
    </p:spTree>
    <p:extLst>
      <p:ext uri="{BB962C8B-B14F-4D97-AF65-F5344CB8AC3E}">
        <p14:creationId xmlns:p14="http://schemas.microsoft.com/office/powerpoint/2010/main" val="2457637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3062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Trôøi cao sa xuoáng,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traàn tuïc ñem leân,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hôõi anh em mình,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haùt vui “Noâ-eân”.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505 - “NOÂ-EÂN”</a:t>
            </a:r>
          </a:p>
        </p:txBody>
      </p:sp>
    </p:spTree>
    <p:extLst>
      <p:ext uri="{BB962C8B-B14F-4D97-AF65-F5344CB8AC3E}">
        <p14:creationId xmlns:p14="http://schemas.microsoft.com/office/powerpoint/2010/main" val="3357011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505 - “NOÂ-EÂN”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" y="1331416"/>
            <a:ext cx="877824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Thaønh teân Ña-vít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naày thaät khoâng sai,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hôõi caùc muïc ñoàng,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kíp ñeán maø coi.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5470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3062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Kìa con thô beù ñuøm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boïc trong khaên, voán Con treân trôøi xuoáng thaêm nhaân gian.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505 - “NOÂ-EÂN”</a:t>
            </a:r>
          </a:p>
        </p:txBody>
      </p:sp>
    </p:spTree>
    <p:extLst>
      <p:ext uri="{BB962C8B-B14F-4D97-AF65-F5344CB8AC3E}">
        <p14:creationId xmlns:p14="http://schemas.microsoft.com/office/powerpoint/2010/main" val="4008231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3062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Ha-leâ-lu-gia!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Haùt leân möøng thay! Jeâsus, Con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giaùng theá ngaøy nay.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505 - “NOÂ-EÂN”</a:t>
            </a:r>
          </a:p>
        </p:txBody>
      </p:sp>
    </p:spTree>
    <p:extLst>
      <p:ext uri="{BB962C8B-B14F-4D97-AF65-F5344CB8AC3E}">
        <p14:creationId xmlns:p14="http://schemas.microsoft.com/office/powerpoint/2010/main" val="266647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3062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Trôøi cao sa xuoáng,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traàn tuïc ñem leân,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hôõi anh em mình,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haùt vui “Noâ-eân”.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505 - “NOÂ-EÂN”</a:t>
            </a:r>
          </a:p>
        </p:txBody>
      </p:sp>
    </p:spTree>
    <p:extLst>
      <p:ext uri="{BB962C8B-B14F-4D97-AF65-F5344CB8AC3E}">
        <p14:creationId xmlns:p14="http://schemas.microsoft.com/office/powerpoint/2010/main" val="2919933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187</Words>
  <Application>Microsoft Office PowerPoint</Application>
  <PresentationFormat>On-screen Show (4:3)</PresentationFormat>
  <Paragraphs>26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8</cp:revision>
  <dcterms:created xsi:type="dcterms:W3CDTF">2012-02-03T07:55:18Z</dcterms:created>
  <dcterms:modified xsi:type="dcterms:W3CDTF">2012-09-17T10:38:12Z</dcterms:modified>
</cp:coreProperties>
</file>