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30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484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506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6606" y="2322255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MÖØNG THAY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NOÂ-EÂN!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97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2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Möøng thay Noâ-eân,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Thaùnh böõa nay giaùng laâm.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506 - MÖØNG THAY NOÂ-EÂN!</a:t>
            </a:r>
          </a:p>
        </p:txBody>
      </p:sp>
    </p:spTree>
    <p:extLst>
      <p:ext uri="{BB962C8B-B14F-4D97-AF65-F5344CB8AC3E}">
        <p14:creationId xmlns:p14="http://schemas.microsoft.com/office/powerpoint/2010/main" val="427850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2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 thay,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teå toaøn naêng boû ngoâi hieån vinh, laâm phaøm.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506 - MÖØNG THAY NOÂ-EÂN!</a:t>
            </a:r>
          </a:p>
        </p:txBody>
      </p:sp>
    </p:spTree>
    <p:extLst>
      <p:ext uri="{BB962C8B-B14F-4D97-AF65-F5344CB8AC3E}">
        <p14:creationId xmlns:p14="http://schemas.microsoft.com/office/powerpoint/2010/main" val="409752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2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Thanh bình thay!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möøng thay!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Möøng thay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 chí toân.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506 - MÖØNG THAY NOÂ-EÂN!</a:t>
            </a:r>
          </a:p>
        </p:txBody>
      </p:sp>
    </p:spTree>
    <p:extLst>
      <p:ext uri="{BB962C8B-B14F-4D97-AF65-F5344CB8AC3E}">
        <p14:creationId xmlns:p14="http://schemas.microsoft.com/office/powerpoint/2010/main" val="25864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2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Ñoaùi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 theá laàm than,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boû ngoâi hieån vinh,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laâm phaøm.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506 - MÖØNG THAY NOÂ-EÂN!</a:t>
            </a:r>
          </a:p>
        </p:txBody>
      </p:sp>
    </p:spTree>
    <p:extLst>
      <p:ext uri="{BB962C8B-B14F-4D97-AF65-F5344CB8AC3E}">
        <p14:creationId xmlns:p14="http://schemas.microsoft.com/office/powerpoint/2010/main" val="88893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506 - MÖØNG THAY NOÂ-EÂN!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89879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Boïn chaên chieân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kia boân ba tôùi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maùng coû hoang.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988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2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Laàn theo Sao Mai,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baùc só vieáng thaêm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Nhi Ñoàng.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506 - MÖØNG THAY NOÂ-EÂN!</a:t>
            </a:r>
          </a:p>
        </p:txBody>
      </p:sp>
    </p:spTree>
    <p:extLst>
      <p:ext uri="{BB962C8B-B14F-4D97-AF65-F5344CB8AC3E}">
        <p14:creationId xmlns:p14="http://schemas.microsoft.com/office/powerpoint/2010/main" val="83622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2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toân kính Con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ñem quyù leã daâng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tröôùc chaân.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506 - MÖØNG THAY NOÂ-EÂN!</a:t>
            </a:r>
          </a:p>
        </p:txBody>
      </p:sp>
    </p:spTree>
    <p:extLst>
      <p:ext uri="{BB962C8B-B14F-4D97-AF65-F5344CB8AC3E}">
        <p14:creationId xmlns:p14="http://schemas.microsoft.com/office/powerpoint/2010/main" val="20944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2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Xoùt thöông Con Thaùnh vì ai giaùng laâm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 nôi ñeâ heøn.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506 - MÖØNG THAY NOÂ-EÂN!</a:t>
            </a:r>
          </a:p>
        </p:txBody>
      </p:sp>
    </p:spTree>
    <p:extLst>
      <p:ext uri="{BB962C8B-B14F-4D97-AF65-F5344CB8AC3E}">
        <p14:creationId xmlns:p14="http://schemas.microsoft.com/office/powerpoint/2010/main" val="87870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2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Thanh bình thay!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möøng thay!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Möøng thay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 chí toân.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506 - MÖØNG THAY NOÂ-EÂN!</a:t>
            </a:r>
          </a:p>
        </p:txBody>
      </p:sp>
    </p:spTree>
    <p:extLst>
      <p:ext uri="{BB962C8B-B14F-4D97-AF65-F5344CB8AC3E}">
        <p14:creationId xmlns:p14="http://schemas.microsoft.com/office/powerpoint/2010/main" val="370802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2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Ñoaùi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 theá laàm than,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boû ngoâi hieån vinh,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laâm phaøm.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506 - MÖØNG THAY NOÂ-EÂN!</a:t>
            </a:r>
          </a:p>
        </p:txBody>
      </p:sp>
    </p:spTree>
    <p:extLst>
      <p:ext uri="{BB962C8B-B14F-4D97-AF65-F5344CB8AC3E}">
        <p14:creationId xmlns:p14="http://schemas.microsoft.com/office/powerpoint/2010/main" val="227119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506 - MÖØNG THAY NOÂ-EÂN!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89879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Möøng thay Noâ-eân, Ñeâm Thaùnh Ñaáng Christ giaùng sinh.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27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506 - MÖØNG THAY NOÂ-EÂN!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89879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Möøng thay Noâ-eân, ñeâm thaùnh chieáu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 vinh quang.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46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2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Haïnh thay muoân daân, vinh hieån thay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 thieân ñaøng.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506 - MÖØNG THAY NOÂ-EÂN!</a:t>
            </a:r>
          </a:p>
        </p:txBody>
      </p:sp>
    </p:spTree>
    <p:extLst>
      <p:ext uri="{BB962C8B-B14F-4D97-AF65-F5344CB8AC3E}">
        <p14:creationId xmlns:p14="http://schemas.microsoft.com/office/powerpoint/2010/main" val="397848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2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Möøng thay Noâ-eân,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 thaùnh chieáu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 vinh quang.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506 - MÖØNG THAY NOÂ-EÂN!</a:t>
            </a:r>
          </a:p>
        </p:txBody>
      </p:sp>
    </p:spTree>
    <p:extLst>
      <p:ext uri="{BB962C8B-B14F-4D97-AF65-F5344CB8AC3E}">
        <p14:creationId xmlns:p14="http://schemas.microsoft.com/office/powerpoint/2010/main" val="428547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2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AÁy ñeâm aân ñieån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 an, theá gian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höôûng aân Thieân ñaøng.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506 - MÖØNG THAY NOÂ-EÂN!</a:t>
            </a:r>
          </a:p>
        </p:txBody>
      </p:sp>
    </p:spTree>
    <p:extLst>
      <p:ext uri="{BB962C8B-B14F-4D97-AF65-F5344CB8AC3E}">
        <p14:creationId xmlns:p14="http://schemas.microsoft.com/office/powerpoint/2010/main" val="234082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2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Thanh bình thay!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möøng thay!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Möøng thay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 chí toân.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506 - MÖØNG THAY NOÂ-EÂN!</a:t>
            </a:r>
          </a:p>
        </p:txBody>
      </p:sp>
    </p:spTree>
    <p:extLst>
      <p:ext uri="{BB962C8B-B14F-4D97-AF65-F5344CB8AC3E}">
        <p14:creationId xmlns:p14="http://schemas.microsoft.com/office/powerpoint/2010/main" val="130347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2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Ñoaùi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 theá laàm than,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boû ngoâi hieån vinh,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laâm phaøm.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506 - MÖØNG THAY NOÂ-EÂN!</a:t>
            </a:r>
          </a:p>
        </p:txBody>
      </p:sp>
    </p:spTree>
    <p:extLst>
      <p:ext uri="{BB962C8B-B14F-4D97-AF65-F5344CB8AC3E}">
        <p14:creationId xmlns:p14="http://schemas.microsoft.com/office/powerpoint/2010/main" val="373923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2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Ñoàng thinh thieân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binh thieân söù haùt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rao Tin Laønh.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506 - MÖØNG THAY NOÂ-EÂN!</a:t>
            </a:r>
          </a:p>
        </p:txBody>
      </p:sp>
    </p:spTree>
    <p:extLst>
      <p:ext uri="{BB962C8B-B14F-4D97-AF65-F5344CB8AC3E}">
        <p14:creationId xmlns:p14="http://schemas.microsoft.com/office/powerpoint/2010/main" val="70133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2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Möøng thay Noâ-eân,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 Thaùnh Ñaáng Christ giaùng sinh.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506 - MÖØNG THAY NOÂ-EÂN!</a:t>
            </a:r>
          </a:p>
        </p:txBody>
      </p:sp>
    </p:spTree>
    <p:extLst>
      <p:ext uri="{BB962C8B-B14F-4D97-AF65-F5344CB8AC3E}">
        <p14:creationId xmlns:p14="http://schemas.microsoft.com/office/powerpoint/2010/main" val="402454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2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AÁy ñeâm Thaùnh Chuùa tìm ta giaûi nguy,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thoaùt ly khoå hình.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506 - MÖØNG THAY NOÂ-EÂN!</a:t>
            </a:r>
          </a:p>
        </p:txBody>
      </p:sp>
    </p:spTree>
    <p:extLst>
      <p:ext uri="{BB962C8B-B14F-4D97-AF65-F5344CB8AC3E}">
        <p14:creationId xmlns:p14="http://schemas.microsoft.com/office/powerpoint/2010/main" val="379982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2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Thanh bình thay!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möøng thay!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Möøng thay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 chí toân.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506 - MÖØNG THAY NOÂ-EÂN!</a:t>
            </a:r>
          </a:p>
        </p:txBody>
      </p:sp>
    </p:spTree>
    <p:extLst>
      <p:ext uri="{BB962C8B-B14F-4D97-AF65-F5344CB8AC3E}">
        <p14:creationId xmlns:p14="http://schemas.microsoft.com/office/powerpoint/2010/main" val="39342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2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Ñoaùi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 theá laàm than,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boû ngoâi hieån vinh,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laâm phaøm.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506 - MÖØNG THAY NOÂ-EÂN!</a:t>
            </a:r>
          </a:p>
        </p:txBody>
      </p:sp>
    </p:spTree>
    <p:extLst>
      <p:ext uri="{BB962C8B-B14F-4D97-AF65-F5344CB8AC3E}">
        <p14:creationId xmlns:p14="http://schemas.microsoft.com/office/powerpoint/2010/main" val="425370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506 - MÖØNG THAY NOÂ-EÂN!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89879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Möøng thay Noâ-eân, Con Thaùnh böõa nay giaùng laâm.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53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2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Taïi Beát-leâ-hem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maùng coû kia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Christ naèm.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506 - MÖØNG THAY NOÂ-EÂN!</a:t>
            </a:r>
          </a:p>
        </p:txBody>
      </p:sp>
    </p:spTree>
    <p:extLst>
      <p:ext uri="{BB962C8B-B14F-4D97-AF65-F5344CB8AC3E}">
        <p14:creationId xmlns:p14="http://schemas.microsoft.com/office/powerpoint/2010/main" val="229592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332</Words>
  <Application>Microsoft Office PowerPoint</Application>
  <PresentationFormat>On-screen Show (4:3)</PresentationFormat>
  <Paragraphs>50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2012-02-03T10:29:20Z</dcterms:created>
  <dcterms:modified xsi:type="dcterms:W3CDTF">2012-09-17T10:39:21Z</dcterms:modified>
</cp:coreProperties>
</file>