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6" r:id="rId12"/>
    <p:sldId id="267" r:id="rId13"/>
    <p:sldId id="274" r:id="rId14"/>
    <p:sldId id="275" r:id="rId15"/>
    <p:sldId id="270" r:id="rId16"/>
    <p:sldId id="271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010227-3148-49E6-ACB1-B952C053EF9E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C248A-56A6-4554-AF23-51AF86C8CA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91C5E2-E072-4D99-A5C3-BD8D5E16DE17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3D94-D679-440C-A43B-0D5F84CC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C5E2-E072-4D99-A5C3-BD8D5E16DE17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3D94-D679-440C-A43B-0D5F84CC4A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10227-3148-49E6-ACB1-B952C053EF9E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C248A-56A6-4554-AF23-51AF86C8CA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591B8-A0D5-47BD-ABBD-BD10DC3E0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Jesus%20with%20little%20one.jp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2062555" cy="2743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jesus-man-praying.jp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019800" y="4267200"/>
            <a:ext cx="2969559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A263-8FB5-4B51-9010-0E5ABD151831}" type="datetimeFigureOut">
              <a:rPr lang="en-US" smtClean="0"/>
              <a:pPr/>
              <a:t>17/09/2012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3A829-2406-45A7-9586-F99B52739F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C:\Documents and Settings\LOC KHA\Desktop\Christmas (40)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0200" y="76200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5338" algn="l"/>
              </a:tabLst>
              <a:defRPr/>
            </a:pPr>
            <a:r>
              <a:rPr lang="en-US" sz="32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VNI-Eurasia" pitchFamily="2" charset="0"/>
                <a:ea typeface="+mj-ea"/>
                <a:cs typeface="+mj-cs"/>
              </a:rPr>
              <a:t>TOÂN VINH CHUÙA - THAÙNH CA 507</a:t>
            </a:r>
            <a:endParaRPr kumimoji="0" lang="en-US" sz="3200" b="1" i="1" u="none" strike="noStrike" kern="1200" normalizeH="0" baseline="0" noProof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VNI-Eurasia" pitchFamily="2" charset="0"/>
              <a:ea typeface="+mj-ea"/>
              <a:cs typeface="+mj-cs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idx="4294967295"/>
          </p:nvPr>
        </p:nvSpPr>
        <p:spPr>
          <a:xfrm>
            <a:off x="381000" y="1828800"/>
            <a:ext cx="8458200" cy="3429000"/>
          </a:xfrm>
        </p:spPr>
        <p:txBody>
          <a:bodyPr>
            <a:noAutofit/>
          </a:bodyPr>
          <a:lstStyle/>
          <a:p>
            <a:r>
              <a:rPr lang="en-US" sz="66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NI-Garam" pitchFamily="34" charset="0"/>
              </a:rPr>
              <a:t>ÑEÂM THAÙNH THAY !</a:t>
            </a:r>
            <a:endParaRPr lang="en-US" sz="6600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899279"/>
            <a:ext cx="73152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3.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Ngoâi Sao Mai dìu daét baùc só ñeán nôi Con Trai laï luøng.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" y="188416"/>
            <a:ext cx="89154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Toân quyù Con,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quyø xuoáng leã daâng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thaønh taâm vôùi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Ñaáng Möu luaän.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0816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4400" b="1" i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chí thaùnh, Ñaáng Christ,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Con trôøi hoâm nay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sinh ra cöùu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5" y="264616"/>
            <a:ext cx="86106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Haùt, haùt, haùt,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 xöôùng kính toân danh Ngaøi,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 Vua Chuùa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70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4616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AÂ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n ñieån löu truyeàn khaép theá gian,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saùng danh Chuùa Cha ñaïi quyeàn.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79248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Haõy giaùng sinh roài seõ taùi laâm laøm Vua thieân nieân thaùi bình.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0816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4400" b="1" i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chí thaùnh, Ñaáng Christ,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Con trôøi hoâm nay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sinh ra cöùu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5" y="264616"/>
            <a:ext cx="86106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Haùt, haùt, haùt,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 xöôùng kính toân danh Ngaøi,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 Vua Chuùa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70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40816"/>
            <a:ext cx="8763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Ñeâm thaùnh thay, </a:t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röïc rôõ quang minh! </a:t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AÁy Con hieån vinh </a:t>
            </a:r>
            <a:b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laâm phaøm.</a:t>
            </a:r>
            <a:endParaRPr lang="en-US" sz="66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17016"/>
            <a:ext cx="88392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Thöông theá gian,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töø boû Ngoâi cao,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ñaønh cam giaùng sinh nôi heøn.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4616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4400" b="1" i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chí thaùnh, Ñaáng Christ,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Con trôøi hoâm nay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sinh ra cöùu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5" y="264616"/>
            <a:ext cx="86106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Haùt, haùt, haùt,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 xöôùng kính toân danh Ngaøi,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 Vua Chuùa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40816"/>
            <a:ext cx="78486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2.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Thieân söù rao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cuøng keû chaên chieân, thöùc ñeâm giöõ canh chieân mình.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18279"/>
            <a:ext cx="8382000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Con treû thô naèm maùng coû kia laø Cha Chí toân Thieân ñình.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0816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1" u="sng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ÑK:</a:t>
            </a:r>
            <a:r>
              <a:rPr lang="en-US" sz="4400" b="1" i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  </a:t>
            </a: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Chuùa chí thaùnh, Ñaáng Christ,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Con trôøi hoâm nay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sinh ra cöùu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75" y="264616"/>
            <a:ext cx="86106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Haùt, haùt, haùt,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haùt xöôùng kính toân danh Ngaøi, </a:t>
            </a:r>
            <a:b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</a:br>
            <a:r>
              <a:rPr lang="en-US" sz="6600" b="1" cap="none" spc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NI-Aptima" pitchFamily="2" charset="0"/>
              </a:rPr>
              <a:t>laø Vua Chuùa ta.</a:t>
            </a:r>
            <a:endParaRPr lang="en-US" sz="8800" b="1" cap="none" spc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943600"/>
            <a:ext cx="91440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THAÙNH CA </a:t>
            </a:r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  <a:ea typeface="+mj-ea"/>
                <a:cs typeface="+mj-cs"/>
              </a:rPr>
              <a:t>507 - </a:t>
            </a:r>
            <a:r>
              <a:rPr kumimoji="0" lang="en-US" sz="3500" b="1" i="0" u="none" strike="noStrike" kern="1200" normalizeH="0" baseline="0" noProof="0" smtClean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uLnTx/>
                <a:uFillTx/>
                <a:latin typeface="VNI-Garam" pitchFamily="34" charset="0"/>
                <a:ea typeface="+mj-ea"/>
                <a:cs typeface="+mj-cs"/>
              </a:rPr>
              <a:t>ÑEÂM THAÙNH THAY !</a:t>
            </a:r>
            <a:endParaRPr kumimoji="0" lang="en-US" sz="3500" b="1" i="0" u="none" strike="noStrike" kern="1200" normalizeH="0" baseline="0" noProof="0">
              <a:solidFill>
                <a:srgbClr val="FFFF00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uLnTx/>
              <a:uFillTx/>
              <a:latin typeface="VNI-Garam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70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272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1_Office Theme</vt:lpstr>
      <vt:lpstr>Custom Design</vt:lpstr>
      <vt:lpstr>ÑEÂM THAÙNH THAY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ÑEÂM THAÙNH THAY !</dc:title>
  <dc:creator>Lan Kha</dc:creator>
  <cp:lastModifiedBy>Lan Kha</cp:lastModifiedBy>
  <cp:revision>10</cp:revision>
  <dcterms:created xsi:type="dcterms:W3CDTF">2009-04-22T00:15:01Z</dcterms:created>
  <dcterms:modified xsi:type="dcterms:W3CDTF">2012-09-17T10:45:00Z</dcterms:modified>
</cp:coreProperties>
</file>