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508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19812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LÌA NGAI BAÙU XUOÁNG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MAÙNG COÛ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Naøo, hôõi anh 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coøn buoàn lo,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nay haõy kíp laïi.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0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nghieâng mình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 Ngaøi, tieáp nhaän Ngaøi, laø nguoàn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saâu.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</p:spTree>
    <p:extLst>
      <p:ext uri="{BB962C8B-B14F-4D97-AF65-F5344CB8AC3E}">
        <p14:creationId xmlns:p14="http://schemas.microsoft.com/office/powerpoint/2010/main" val="395013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Coi kìa, vinh quang trong maùng coû chô vô coøn troâng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saùng anh em.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</p:spTree>
    <p:extLst>
      <p:ext uri="{BB962C8B-B14F-4D97-AF65-F5344CB8AC3E}">
        <p14:creationId xmlns:p14="http://schemas.microsoft.com/office/powerpoint/2010/main" val="25856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môùi giaùng theá, haõy kíp ñeán,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kíp ñeán.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</p:spTree>
    <p:extLst>
      <p:ext uri="{BB962C8B-B14F-4D97-AF65-F5344CB8AC3E}">
        <p14:creationId xmlns:p14="http://schemas.microsoft.com/office/powerpoint/2010/main" val="29783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nhöõng ai toân thôø Ngaøi roài, neân truyeàn tin töùc toát laønh.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5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daét ñöa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maùng coû toài taøn, nhìn xem Jeâsus.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</p:spTree>
    <p:extLst>
      <p:ext uri="{BB962C8B-B14F-4D97-AF65-F5344CB8AC3E}">
        <p14:creationId xmlns:p14="http://schemas.microsoft.com/office/powerpoint/2010/main" val="5983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Haøi Nhi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Beát-leâ-hem, xöa lìa ngoâi vinh quang choán thieân cung.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</p:spTree>
    <p:extLst>
      <p:ext uri="{BB962C8B-B14F-4D97-AF65-F5344CB8AC3E}">
        <p14:creationId xmlns:p14="http://schemas.microsoft.com/office/powerpoint/2010/main" val="41254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Coá baét chöôùc maáy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gaõ chaên chieân luùc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giaùng theá.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</p:spTree>
    <p:extLst>
      <p:ext uri="{BB962C8B-B14F-4D97-AF65-F5344CB8AC3E}">
        <p14:creationId xmlns:p14="http://schemas.microsoft.com/office/powerpoint/2010/main" val="282157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trôøi hieän ra ôû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raát thaáp heøn!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quaûn gì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maùng coû toài taøn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nôi coâ thoân.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</p:spTree>
    <p:extLst>
      <p:ext uri="{BB962C8B-B14F-4D97-AF65-F5344CB8AC3E}">
        <p14:creationId xmlns:p14="http://schemas.microsoft.com/office/powerpoint/2010/main" val="342494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 toâi ñaây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maùng coû chô vô, maø Jeâsus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nôõ coi khinh.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</p:spTree>
    <p:extLst>
      <p:ext uri="{BB962C8B-B14F-4D97-AF65-F5344CB8AC3E}">
        <p14:creationId xmlns:p14="http://schemas.microsoft.com/office/powerpoint/2010/main" val="109188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choã ñoù,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theá,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theá.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</p:spTree>
    <p:extLst>
      <p:ext uri="{BB962C8B-B14F-4D97-AF65-F5344CB8AC3E}">
        <p14:creationId xmlns:p14="http://schemas.microsoft.com/office/powerpoint/2010/main" val="369453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nhôù ôn saâu, giôø naày quyø nôi ngaøy xöa Chuùa giaùng traàn.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xem veû ñeïp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Haøi Nhi, caûm ñoäng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 luøng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</p:spTree>
    <p:extLst>
      <p:ext uri="{BB962C8B-B14F-4D97-AF65-F5344CB8AC3E}">
        <p14:creationId xmlns:p14="http://schemas.microsoft.com/office/powerpoint/2010/main" val="386007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naày, taâm linh toâi gioáng nhö taâm linh Ngaøi, xinh töôi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xuaân sang.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</p:spTree>
    <p:extLst>
      <p:ext uri="{BB962C8B-B14F-4D97-AF65-F5344CB8AC3E}">
        <p14:creationId xmlns:p14="http://schemas.microsoft.com/office/powerpoint/2010/main" val="396420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Sôùm tieáp röôùc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Cöùu theá,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phöôùc lôùn,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lôùn!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508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LÌA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NGAI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BAÙU XUOÁNG MAÙNG COÛ</a:t>
            </a:r>
          </a:p>
        </p:txBody>
      </p:sp>
    </p:spTree>
    <p:extLst>
      <p:ext uri="{BB962C8B-B14F-4D97-AF65-F5344CB8AC3E}">
        <p14:creationId xmlns:p14="http://schemas.microsoft.com/office/powerpoint/2010/main" val="6801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272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2012-02-03T10:41:35Z</dcterms:created>
  <dcterms:modified xsi:type="dcterms:W3CDTF">2012-09-17T10:45:41Z</dcterms:modified>
</cp:coreProperties>
</file>