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33CD-F5BE-4754-9047-B9A88C7D57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1BB2-1362-4B81-8570-79A0DC0B9C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23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133CD-F5BE-4754-9047-B9A88C7D57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1BB2-1362-4B81-8570-79A0DC0B9C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Lan Kha\Desktop\Vector Art Flowers (8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26" y="0"/>
            <a:ext cx="9170126" cy="687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57400"/>
            <a:ext cx="9144000" cy="30469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TÌNH THÖÔNG YEÂU </a:t>
            </a:r>
            <a:br>
              <a:rPr lang="en-US" sz="6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6000" b="1" i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cuûa</a:t>
            </a:r>
            <a:r>
              <a:rPr lang="en-US" sz="6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 </a:t>
            </a:r>
            <a:br>
              <a:rPr lang="en-US" sz="6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ÑÖÙC CHUÙA TRÔØI</a:t>
            </a:r>
            <a:endParaRPr lang="en-US" sz="6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646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510</a:t>
            </a:r>
          </a:p>
        </p:txBody>
      </p:sp>
    </p:spTree>
    <p:extLst>
      <p:ext uri="{BB962C8B-B14F-4D97-AF65-F5344CB8AC3E}">
        <p14:creationId xmlns:p14="http://schemas.microsoft.com/office/powerpoint/2010/main" val="18533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Chuùa xoùt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thöông, chaéc ñeán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 cöûu, ñem ôn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chuoäc keû tin.</a:t>
            </a:r>
          </a:p>
        </p:txBody>
      </p:sp>
    </p:spTree>
    <p:extLst>
      <p:ext uri="{BB962C8B-B14F-4D97-AF65-F5344CB8AC3E}">
        <p14:creationId xmlns:p14="http://schemas.microsoft.com/office/powerpoint/2010/main" val="22715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daét daãn ta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nöôùc saùng töôi, thieân binh, thaùnh ñoà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tuïng.</a:t>
            </a:r>
          </a:p>
        </p:txBody>
      </p:sp>
    </p:spTree>
    <p:extLst>
      <p:ext uri="{BB962C8B-B14F-4D97-AF65-F5344CB8AC3E}">
        <p14:creationId xmlns:p14="http://schemas.microsoft.com/office/powerpoint/2010/main" val="9846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Baùc aùi cuûa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lôùn, cao saâu roäng,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tinh anh phuù cöôøng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bao!</a:t>
            </a:r>
          </a:p>
        </p:txBody>
      </p:sp>
    </p:spTree>
    <p:extLst>
      <p:ext uri="{BB962C8B-B14F-4D97-AF65-F5344CB8AC3E}">
        <p14:creationId xmlns:p14="http://schemas.microsoft.com/office/powerpoint/2010/main" val="26868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Kieáp kieáp caùc thaùnh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caû thieân thaàn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chuùc tuïng chaúng ngöøng.</a:t>
            </a:r>
          </a:p>
        </p:txBody>
      </p:sp>
    </p:spTree>
    <p:extLst>
      <p:ext uri="{BB962C8B-B14F-4D97-AF65-F5344CB8AC3E}">
        <p14:creationId xmlns:p14="http://schemas.microsoft.com/office/powerpoint/2010/main" val="30351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möïc traøn lan, khaép ñaùy bieån saâu,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da cöøu meàm laáy khoaûng trôøi xanh.</a:t>
            </a:r>
          </a:p>
        </p:txBody>
      </p:sp>
    </p:spTree>
    <p:extLst>
      <p:ext uri="{BB962C8B-B14F-4D97-AF65-F5344CB8AC3E}">
        <p14:creationId xmlns:p14="http://schemas.microsoft.com/office/powerpoint/2010/main" val="67040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Duøng moïi thaân caây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 vieát ghi hoaøi,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gian thaûy laøm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sæ phu tinh ñôøi.</a:t>
            </a:r>
          </a:p>
        </p:txBody>
      </p:sp>
    </p:spTree>
    <p:extLst>
      <p:ext uri="{BB962C8B-B14F-4D97-AF65-F5344CB8AC3E}">
        <p14:creationId xmlns:p14="http://schemas.microsoft.com/office/powerpoint/2010/main" val="23099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Coát cheùp tính danh,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baùc aùi Chuùa Trôøi,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 kia raùo möïc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ñaâu!</a:t>
            </a:r>
          </a:p>
        </p:txBody>
      </p:sp>
    </p:spTree>
    <p:extLst>
      <p:ext uri="{BB962C8B-B14F-4D97-AF65-F5344CB8AC3E}">
        <p14:creationId xmlns:p14="http://schemas.microsoft.com/office/powerpoint/2010/main" val="12413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 giaáy chöùa sao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ñöùc aùi nhaân,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giaêng khaép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phöông trôøi.</a:t>
            </a:r>
          </a:p>
        </p:txBody>
      </p:sp>
    </p:spTree>
    <p:extLst>
      <p:ext uri="{BB962C8B-B14F-4D97-AF65-F5344CB8AC3E}">
        <p14:creationId xmlns:p14="http://schemas.microsoft.com/office/powerpoint/2010/main" val="14967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Baùc aùi cuûa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lôùn, cao saâu roäng,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tinh anh phuù cöôøng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bao!</a:t>
            </a:r>
          </a:p>
        </p:txBody>
      </p:sp>
    </p:spTree>
    <p:extLst>
      <p:ext uri="{BB962C8B-B14F-4D97-AF65-F5344CB8AC3E}">
        <p14:creationId xmlns:p14="http://schemas.microsoft.com/office/powerpoint/2010/main" val="988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Kieáp kieáp caùc thaùnh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caû thieân thaàn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chuùc tuïng chaúng ngöøng.</a:t>
            </a:r>
          </a:p>
        </p:txBody>
      </p:sp>
    </p:spTree>
    <p:extLst>
      <p:ext uri="{BB962C8B-B14F-4D97-AF65-F5344CB8AC3E}">
        <p14:creationId xmlns:p14="http://schemas.microsoft.com/office/powerpoint/2010/main" val="36719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tình thöông yeâu cuûa Ñöùc Chuùa Trôøi, khoâng vaên taû ñöôïc khoâng löôõi naøo phoâ.</a:t>
            </a:r>
          </a:p>
        </p:txBody>
      </p:sp>
    </p:spTree>
    <p:extLst>
      <p:ext uri="{BB962C8B-B14F-4D97-AF65-F5344CB8AC3E}">
        <p14:creationId xmlns:p14="http://schemas.microsoft.com/office/powerpoint/2010/main" val="7488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moïi ngoâi sao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ngaát thieân ñaøng, saâu hôn hoûa nguïc,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thaêm thaúm voâ cuøng.</a:t>
            </a:r>
          </a:p>
        </p:txBody>
      </p:sp>
    </p:spTree>
    <p:extLst>
      <p:ext uri="{BB962C8B-B14F-4D97-AF65-F5344CB8AC3E}">
        <p14:creationId xmlns:p14="http://schemas.microsoft.com/office/powerpoint/2010/main" val="22518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Chuùa phoù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Con, gaùnh vaùc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toäi, sinh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toå phuï thöôû xöa.</a:t>
            </a:r>
          </a:p>
        </p:txBody>
      </p:sp>
    </p:spTree>
    <p:extLst>
      <p:ext uri="{BB962C8B-B14F-4D97-AF65-F5344CB8AC3E}">
        <p14:creationId xmlns:p14="http://schemas.microsoft.com/office/powerpoint/2010/main" val="42841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muoán thöù tha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 tích aùc phaïm,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con trôû laïi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giaûi hoøa.</a:t>
            </a:r>
          </a:p>
        </p:txBody>
      </p:sp>
    </p:spTree>
    <p:extLst>
      <p:ext uri="{BB962C8B-B14F-4D97-AF65-F5344CB8AC3E}">
        <p14:creationId xmlns:p14="http://schemas.microsoft.com/office/powerpoint/2010/main" val="17604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Baùc aùi cuûa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lôùn, cao saâu roäng,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tinh anh phuù cöôøng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bao!</a:t>
            </a:r>
          </a:p>
        </p:txBody>
      </p:sp>
    </p:spTree>
    <p:extLst>
      <p:ext uri="{BB962C8B-B14F-4D97-AF65-F5344CB8AC3E}">
        <p14:creationId xmlns:p14="http://schemas.microsoft.com/office/powerpoint/2010/main" val="41382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Kieáp kieáp caùc thaùnh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caû thieân thaàn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chuùc tuïng chaúng ngöøng.</a:t>
            </a:r>
          </a:p>
        </p:txBody>
      </p:sp>
    </p:spTree>
    <p:extLst>
      <p:ext uri="{BB962C8B-B14F-4D97-AF65-F5344CB8AC3E}">
        <p14:creationId xmlns:p14="http://schemas.microsoft.com/office/powerpoint/2010/main" val="15103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Thôøi giôø qua ñi,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theá chuyeån dôøi, ngoâi vua suy baïi,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quoác vöông dieät vong.</a:t>
            </a:r>
          </a:p>
        </p:txBody>
      </p:sp>
    </p:spTree>
    <p:extLst>
      <p:ext uri="{BB962C8B-B14F-4D97-AF65-F5344CB8AC3E}">
        <p14:creationId xmlns:p14="http://schemas.microsoft.com/office/powerpoint/2010/main" val="10123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510 – TÌNH THÖÔNG YEÂU CUÛA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ñôøi kinh khieáp bôûi Chuùa giaùng laâm,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non rôi chaän,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traùnh côn löûa höøng.</a:t>
            </a:r>
          </a:p>
        </p:txBody>
      </p:sp>
    </p:spTree>
    <p:extLst>
      <p:ext uri="{BB962C8B-B14F-4D97-AF65-F5344CB8AC3E}">
        <p14:creationId xmlns:p14="http://schemas.microsoft.com/office/powerpoint/2010/main" val="586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299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2011-09-29T16:33:52Z</dcterms:created>
  <dcterms:modified xsi:type="dcterms:W3CDTF">2012-09-17T10:51:20Z</dcterms:modified>
</cp:coreProperties>
</file>