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3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Eurasia" pitchFamily="2" charset="0"/>
              </a:rPr>
              <a:t>TOÂN VINH CHUÙA – THAÙNH CA 512</a:t>
            </a:r>
            <a:endParaRPr lang="en-US" sz="3500" b="1">
              <a:solidFill>
                <a:prstClr val="black"/>
              </a:solidFill>
              <a:effectLst>
                <a:glow rad="101600">
                  <a:schemeClr val="bg1"/>
                </a:glow>
              </a:effectLst>
              <a:latin typeface="VNI-Eurasia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2304632"/>
            <a:ext cx="6096000" cy="280076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smtClean="0">
                <a:ln w="11430"/>
                <a:solidFill>
                  <a:srgbClr val="C00000"/>
                </a:solidFill>
                <a:effectLst>
                  <a:glow rad="1016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TÌNH YEÂU BEÀN VÖÕNG</a:t>
            </a:r>
            <a:endParaRPr lang="en-US" sz="8800" b="1">
              <a:ln w="11430"/>
              <a:solidFill>
                <a:srgbClr val="C00000"/>
              </a:solidFill>
              <a:effectLst>
                <a:glow rad="1016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2802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beàn vöõng maõi khoâng phai taøn.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512 - TÌNH YEÂU BEÀN VÖÕNG</a:t>
            </a:r>
          </a:p>
        </p:txBody>
      </p:sp>
    </p:spTree>
    <p:extLst>
      <p:ext uri="{BB962C8B-B14F-4D97-AF65-F5344CB8AC3E}">
        <p14:creationId xmlns:p14="http://schemas.microsoft.com/office/powerpoint/2010/main" val="64003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71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thöông xoùt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lôùn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512 - TÌNH YEÂU BEÀN VÖÕNG</a:t>
            </a:r>
          </a:p>
        </p:txBody>
      </p:sp>
    </p:spTree>
    <p:extLst>
      <p:ext uri="{BB962C8B-B14F-4D97-AF65-F5344CB8AC3E}">
        <p14:creationId xmlns:p14="http://schemas.microsoft.com/office/powerpoint/2010/main" val="14874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71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ngaøy, 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moãi ngaøy.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512 - TÌNH YEÂU BEÀN VÖÕNG</a:t>
            </a:r>
          </a:p>
        </p:txBody>
      </p:sp>
    </p:spTree>
    <p:extLst>
      <p:ext uri="{BB962C8B-B14F-4D97-AF65-F5344CB8AC3E}">
        <p14:creationId xmlns:p14="http://schemas.microsoft.com/office/powerpoint/2010/main" val="285186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saâu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 daät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512 - TÌNH YEÂU BEÀN VÖÕNG</a:t>
            </a:r>
          </a:p>
        </p:txBody>
      </p:sp>
    </p:spTree>
    <p:extLst>
      <p:ext uri="{BB962C8B-B14F-4D97-AF65-F5344CB8AC3E}">
        <p14:creationId xmlns:p14="http://schemas.microsoft.com/office/powerpoint/2010/main" val="19165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1_Office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2012-02-05T13:42:36Z</dcterms:created>
  <dcterms:modified xsi:type="dcterms:W3CDTF">2012-09-17T10:53:51Z</dcterms:modified>
</cp:coreProperties>
</file>