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513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LÔÙN BAÁY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DUY NGAØI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toâi leân ngoïn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non cao troâng xuoáng döôùi vöïc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thaúm.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roùc raùch reo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taáu khuùc 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4205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voâ saâu röøng,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caây chen chuùc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33849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Ríu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rít tieáng chim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hoùt khuùc 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2191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5647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baáy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Ngaøi, 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bính thay Ngaøi!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80348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Chuùa Trôøi.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42895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8866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suy nieäm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 Con 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tieác Con,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cho toâi roài.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33192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xem muoân vaät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Thieân Chuùa saùng taïo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ôn saâu roäng,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toâi ñaâu nghó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3803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cheát 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gaùnh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toäi.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16605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104232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baáy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Ngaøi, 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bính thay Ngaøi!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98579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Chuùa Trôøi.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32596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69787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lai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vang muoân öùc tieáng tuïng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6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 röôùc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Chuùa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340675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 vui möøng, khieâm nhu cung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baùi phuïc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38195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 chuùc 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lôùn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 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1498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xuùc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2738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8677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baáy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Ngaøi, 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bính thay Ngaøi!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33956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Chuùa Trôøi.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2727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155662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xem sao trôøi,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nghe muoân tieáng saám reàn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noå.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5759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khaép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 ñaây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bôø.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351791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11967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baáy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Ngaøi, 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bính thay Ngaøi!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18487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Chuùa Trôøi.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75674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513 - 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42768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396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 Huynh</cp:lastModifiedBy>
  <cp:revision>11</cp:revision>
  <dcterms:created xsi:type="dcterms:W3CDTF">2012-02-05T13:46:51Z</dcterms:created>
  <dcterms:modified xsi:type="dcterms:W3CDTF">2014-09-27T16:17:30Z</dcterms:modified>
</cp:coreProperties>
</file>