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66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66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515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5146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CA NGÔÏI CHUÙA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24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515 - CA NGÔÏI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khen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Ngoâi ñôøi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toân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trôøi.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68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cung kính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 ca ngaøn lôøi,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 ñoàng tuïng myõ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cao vôøi.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515 - CA NGÔÏI CHUÙA</a:t>
            </a:r>
          </a:p>
        </p:txBody>
      </p:sp>
    </p:spTree>
    <p:extLst>
      <p:ext uri="{BB962C8B-B14F-4D97-AF65-F5344CB8AC3E}">
        <p14:creationId xmlns:p14="http://schemas.microsoft.com/office/powerpoint/2010/main" val="41101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yeâu thöông Chuùa Cha xin ngaäp traøn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 trong aân ñieån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chính Chuùa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515 - CA NGÔÏI CHUÙA</a:t>
            </a:r>
          </a:p>
        </p:txBody>
      </p:sp>
    </p:spTree>
    <p:extLst>
      <p:ext uri="{BB962C8B-B14F-4D97-AF65-F5344CB8AC3E}">
        <p14:creationId xmlns:p14="http://schemas.microsoft.com/office/powerpoint/2010/main" val="175728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Tung hoâ danh thaùnh chuû teå oai nghi ñôøi ñôøi, tin vui nay xin ñem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 khaép mieàn.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515 - CA NGÔÏI CHUÙA</a:t>
            </a:r>
          </a:p>
        </p:txBody>
      </p:sp>
    </p:spTree>
    <p:extLst>
      <p:ext uri="{BB962C8B-B14F-4D97-AF65-F5344CB8AC3E}">
        <p14:creationId xmlns:p14="http://schemas.microsoft.com/office/powerpoint/2010/main" val="95634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515 - CA NGÔÏI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khen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Ngoâi ñôøi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toân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trôøi.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15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cung kính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 ca ngaøn lôøi,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 ñoàng tuïng myõ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cao vôøi.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515 - CA NGÔÏI CHUÙA</a:t>
            </a:r>
          </a:p>
        </p:txBody>
      </p:sp>
    </p:spTree>
    <p:extLst>
      <p:ext uri="{BB962C8B-B14F-4D97-AF65-F5344CB8AC3E}">
        <p14:creationId xmlns:p14="http://schemas.microsoft.com/office/powerpoint/2010/main" val="47376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515 - CA NGÔÏI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khen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Ngoâi ñôøi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toân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trôøi.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03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cung kính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 ca ngaøn lôøi,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 ñoàng tuïng myõ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cao vôøi.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515 - CA NGÔÏI CHUÙA</a:t>
            </a:r>
          </a:p>
        </p:txBody>
      </p:sp>
    </p:spTree>
    <p:extLst>
      <p:ext uri="{BB962C8B-B14F-4D97-AF65-F5344CB8AC3E}">
        <p14:creationId xmlns:p14="http://schemas.microsoft.com/office/powerpoint/2010/main" val="333576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cao saâu laï luøng,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yeâu nhaân theá Chuùa xuoáng döông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515 - CA NGÔÏI CHUÙA</a:t>
            </a:r>
          </a:p>
        </p:txBody>
      </p:sp>
    </p:spTree>
    <p:extLst>
      <p:ext uri="{BB962C8B-B14F-4D97-AF65-F5344CB8AC3E}">
        <p14:creationId xmlns:p14="http://schemas.microsoft.com/office/powerpoint/2010/main" val="94510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cao quyù chuùng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xin daâng leân Ngaøi muoân bao caâu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vinh chuùc tuïng.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515 - CA NGÔÏI CHUÙA</a:t>
            </a:r>
          </a:p>
        </p:txBody>
      </p:sp>
    </p:spTree>
    <p:extLst>
      <p:ext uri="{BB962C8B-B14F-4D97-AF65-F5344CB8AC3E}">
        <p14:creationId xmlns:p14="http://schemas.microsoft.com/office/powerpoint/2010/main" val="121933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515 - CA NGÔÏI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khen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Ngoâi ñôøi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toân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trôøi.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9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cung kính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 ca ngaøn lôøi,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 ñoàng tuïng myõ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cao vôøi.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515 - CA NGÔÏI CHUÙA</a:t>
            </a:r>
          </a:p>
        </p:txBody>
      </p:sp>
    </p:spTree>
    <p:extLst>
      <p:ext uri="{BB962C8B-B14F-4D97-AF65-F5344CB8AC3E}">
        <p14:creationId xmlns:p14="http://schemas.microsoft.com/office/powerpoint/2010/main" val="363394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trong khoâng trung dö aâm raäp raøng cuøng muoân söù thaùnh chuùc taùn Thieân vöông.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515 - CA NGÔÏI CHUÙA</a:t>
            </a:r>
          </a:p>
        </p:txBody>
      </p:sp>
    </p:spTree>
    <p:extLst>
      <p:ext uri="{BB962C8B-B14F-4D97-AF65-F5344CB8AC3E}">
        <p14:creationId xmlns:p14="http://schemas.microsoft.com/office/powerpoint/2010/main" val="171101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Goâ-tha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cheát thay cho con ngöôøi, nay muoân muoân daân suy toân Chuùa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515 - CA NGÔÏI CHUÙA</a:t>
            </a:r>
          </a:p>
        </p:txBody>
      </p:sp>
    </p:spTree>
    <p:extLst>
      <p:ext uri="{BB962C8B-B14F-4D97-AF65-F5344CB8AC3E}">
        <p14:creationId xmlns:p14="http://schemas.microsoft.com/office/powerpoint/2010/main" val="68923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189</Words>
  <Application>Microsoft Office PowerPoint</Application>
  <PresentationFormat>On-screen Show (4:3)</PresentationFormat>
  <Paragraphs>30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2012-02-05T14:11:56Z</dcterms:created>
  <dcterms:modified xsi:type="dcterms:W3CDTF">2012-09-17T10:55:21Z</dcterms:modified>
</cp:coreProperties>
</file>