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1981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VINH QUANG THUOÄC VEÀ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ÑÖÙC CHUÙA TRÔØI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 dieäu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cöùu chuoäc bôûi huyeát.</a:t>
            </a:r>
          </a:p>
        </p:txBody>
      </p:sp>
    </p:spTree>
    <p:extLst>
      <p:ext uri="{BB962C8B-B14F-4D97-AF65-F5344CB8AC3E}">
        <p14:creationId xmlns:p14="http://schemas.microsoft.com/office/powerpoint/2010/main" val="10757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phieáu traéng trong döôøng tuyeát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68477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toäi naøo thaät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ôn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ñoái.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40329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Töùc khaéc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vaø cöùu soáng muoân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5918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Ngôïi khen Chuùa, ngôïi khen Chuùa, 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0981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Chuùa, tieáng loøng ta khaù vui hoøa.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389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ngöôøi naëng toäi khieân loøng mong öôùc ñöôïc ñoåi môùi.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5635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7447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ñôøi loøng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aùi.</a:t>
            </a:r>
          </a:p>
        </p:txBody>
      </p:sp>
    </p:spTree>
    <p:extLst>
      <p:ext uri="{BB962C8B-B14F-4D97-AF65-F5344CB8AC3E}">
        <p14:creationId xmlns:p14="http://schemas.microsoft.com/office/powerpoint/2010/main" val="299783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vaø giuùp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soáng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8243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9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516 </a:t>
            </a:r>
            <a:r>
              <a:rPr lang="en-US"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VINH QUANG THUOÄC VEÀ ÑÖÙC CHUÙA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Ñöùc Chuùa  Trôøi toân thaùnh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cuøng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söôùng.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426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2255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Ngôïi khen Chuùa, ngôïi khen Chuùa, 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4425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Chuùa, tieáng loøng ta khaù vui hoøa.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0252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ngöôøi naëng toäi khieân loøng mong öôùc ñöôïc ñoåi môùi.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1940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5446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ñaõ vì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phoù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ñoäc sanh.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460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Thaàn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535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môû toang cöûa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 haàu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 ta veà.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32275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Ngôïi khen Chuùa, ngôïi khen Chuùa, tieáng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tha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13304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Chuùa, tieáng loøng ta khaù vui hoøa.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332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ngöôøi naëng toäi khieân loøng mong öôùc ñöôïc ñoåi môùi.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323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hoaø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29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516 </a:t>
            </a:r>
            <a:r>
              <a:rPr lang="en-US"/>
              <a:t>- VINH QUANG THUOÄC VEÀ ÑÖÙC CHUÙA TRÔØI</a:t>
            </a:r>
          </a:p>
        </p:txBody>
      </p:sp>
    </p:spTree>
    <p:extLst>
      <p:ext uri="{BB962C8B-B14F-4D97-AF65-F5344CB8AC3E}">
        <p14:creationId xmlns:p14="http://schemas.microsoft.com/office/powerpoint/2010/main" val="22960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2012-02-05T14:32:31Z</dcterms:created>
  <dcterms:modified xsi:type="dcterms:W3CDTF">2012-09-17T10:57:02Z</dcterms:modified>
</cp:coreProperties>
</file>