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88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99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518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606" y="28194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CHA CAO QUYÙ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95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8046" y="2438400"/>
            <a:ext cx="87782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 daâng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tin yeâu.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518 - CHA CAO QUYÙ</a:t>
            </a:r>
          </a:p>
        </p:txBody>
      </p:sp>
    </p:spTree>
    <p:extLst>
      <p:ext uri="{BB962C8B-B14F-4D97-AF65-F5344CB8AC3E}">
        <p14:creationId xmlns:p14="http://schemas.microsoft.com/office/powerpoint/2010/main" val="205503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Kính daâng Ngaøi, Chuùa oai quyeàn, khaép nôi ca möøng daâng Chuùa lôøi suy toân.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518 - CHA CAO QUYÙ</a:t>
            </a:r>
          </a:p>
        </p:txBody>
      </p:sp>
    </p:spTree>
    <p:extLst>
      <p:ext uri="{BB962C8B-B14F-4D97-AF65-F5344CB8AC3E}">
        <p14:creationId xmlns:p14="http://schemas.microsoft.com/office/powerpoint/2010/main" val="130581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518 - CHA CAO QUYÙ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ngoâi cao quyù, Chuùa yeâu chuùng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ñeán nôi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567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Mang laáy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ngöôøi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ñôùn ñau.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518 - CHA CAO QUYÙ</a:t>
            </a:r>
          </a:p>
        </p:txBody>
      </p:sp>
    </p:spTree>
    <p:extLst>
      <p:ext uri="{BB962C8B-B14F-4D97-AF65-F5344CB8AC3E}">
        <p14:creationId xmlns:p14="http://schemas.microsoft.com/office/powerpoint/2010/main" val="141707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8046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Chuoäc toäi nhaân gian, Chuùa mang heát treân thaùnh giaù hy sinh.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518 - CHA CAO QUYÙ</a:t>
            </a:r>
          </a:p>
        </p:txBody>
      </p:sp>
    </p:spTree>
    <p:extLst>
      <p:ext uri="{BB962C8B-B14F-4D97-AF65-F5344CB8AC3E}">
        <p14:creationId xmlns:p14="http://schemas.microsoft.com/office/powerpoint/2010/main" val="285209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8046" y="2438400"/>
            <a:ext cx="87782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 daâng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tri 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518 - CHA CAO QUYÙ</a:t>
            </a:r>
          </a:p>
        </p:txBody>
      </p:sp>
    </p:spTree>
    <p:extLst>
      <p:ext uri="{BB962C8B-B14F-4D97-AF65-F5344CB8AC3E}">
        <p14:creationId xmlns:p14="http://schemas.microsoft.com/office/powerpoint/2010/main" val="345163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Kính daâng Ngaøi, Chuùa oai quyeàn, khaép nôi ca möøng daâng Chuùa lôøi suy toân.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518 - CHA CAO QUYÙ</a:t>
            </a:r>
          </a:p>
        </p:txBody>
      </p:sp>
    </p:spTree>
    <p:extLst>
      <p:ext uri="{BB962C8B-B14F-4D97-AF65-F5344CB8AC3E}">
        <p14:creationId xmlns:p14="http://schemas.microsoft.com/office/powerpoint/2010/main" val="277977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518 - CHA CAO QUYÙ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 Cha cao quyù, saùng danh Chuùa Cha treân ngoâi cao sang.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19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 thôø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 yeâu.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518 - CHA CAO QUYÙ</a:t>
            </a:r>
          </a:p>
        </p:txBody>
      </p:sp>
    </p:spTree>
    <p:extLst>
      <p:ext uri="{BB962C8B-B14F-4D97-AF65-F5344CB8AC3E}">
        <p14:creationId xmlns:p14="http://schemas.microsoft.com/office/powerpoint/2010/main" val="79856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8046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ngöï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ngoâi thaùnh quang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 vinh chieáu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 döông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518 - CHA CAO QUYÙ</a:t>
            </a:r>
          </a:p>
        </p:txBody>
      </p:sp>
    </p:spTree>
    <p:extLst>
      <p:ext uri="{BB962C8B-B14F-4D97-AF65-F5344CB8AC3E}">
        <p14:creationId xmlns:p14="http://schemas.microsoft.com/office/powerpoint/2010/main" val="24190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8046" y="2438400"/>
            <a:ext cx="87782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oai quyeàn,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toân vinh.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518 - CHA CAO QUYÙ</a:t>
            </a:r>
          </a:p>
        </p:txBody>
      </p:sp>
    </p:spTree>
    <p:extLst>
      <p:ext uri="{BB962C8B-B14F-4D97-AF65-F5344CB8AC3E}">
        <p14:creationId xmlns:p14="http://schemas.microsoft.com/office/powerpoint/2010/main" val="376568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Kính daâng Ngaøi, Chuùa oai quyeàn, khaép nôi ca möøng daâng Chuùa lôøi suy toân.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518 - CHA CAO QUYÙ</a:t>
            </a:r>
          </a:p>
        </p:txBody>
      </p:sp>
    </p:spTree>
    <p:extLst>
      <p:ext uri="{BB962C8B-B14F-4D97-AF65-F5344CB8AC3E}">
        <p14:creationId xmlns:p14="http://schemas.microsoft.com/office/powerpoint/2010/main" val="427516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518 - CHA CAO QUYÙ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 trôøi cao ngaát, caùc tinh tuù kia cuùi xuoáng khieâm cung.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4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ñaøng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caâu chuùc toân.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518 - CHA CAO QUYÙ</a:t>
            </a:r>
          </a:p>
        </p:txBody>
      </p:sp>
    </p:spTree>
    <p:extLst>
      <p:ext uri="{BB962C8B-B14F-4D97-AF65-F5344CB8AC3E}">
        <p14:creationId xmlns:p14="http://schemas.microsoft.com/office/powerpoint/2010/main" val="273255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8046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khen Vua Thaùnh, chuùng con haùt leân khuùc haùt toân vinh.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518 - CHA CAO QUYÙ</a:t>
            </a:r>
          </a:p>
        </p:txBody>
      </p:sp>
    </p:spTree>
    <p:extLst>
      <p:ext uri="{BB962C8B-B14F-4D97-AF65-F5344CB8AC3E}">
        <p14:creationId xmlns:p14="http://schemas.microsoft.com/office/powerpoint/2010/main" val="1007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267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2012-02-05T15:11:04Z</dcterms:created>
  <dcterms:modified xsi:type="dcterms:W3CDTF">2012-09-17T10:57:51Z</dcterms:modified>
</cp:coreProperties>
</file>