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3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25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519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KHUÙC HAÙT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TAÂM LINH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6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laø ca khuùc muoân thanh 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vôøi, Chuùa toâi laø ngoïn ñaêng beå khôi.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519 - KHUÙC HAÙT TAÂM LINH</a:t>
            </a:r>
          </a:p>
        </p:txBody>
      </p:sp>
    </p:spTree>
    <p:extLst>
      <p:ext uri="{BB962C8B-B14F-4D97-AF65-F5344CB8AC3E}">
        <p14:creationId xmlns:p14="http://schemas.microsoft.com/office/powerpoint/2010/main" val="225872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Tuïng ngôïi thaàn quyeàn, toân vinh Chuùa chaúng thoâi, Chuùa toâi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sao saùng soi.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519 - KHUÙC HAÙT TAÂM LINH</a:t>
            </a:r>
          </a:p>
        </p:txBody>
      </p:sp>
    </p:spTree>
    <p:extLst>
      <p:ext uri="{BB962C8B-B14F-4D97-AF65-F5344CB8AC3E}">
        <p14:creationId xmlns:p14="http://schemas.microsoft.com/office/powerpoint/2010/main" val="425850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 môùi Chuùa theâm tuoân ñaày taâm linh toâi, Chuùa ban töôi vui, nuï cöôøi luoân treân moâi.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519 - KHUÙC HAÙT TAÂM LINH</a:t>
            </a:r>
          </a:p>
        </p:txBody>
      </p:sp>
    </p:spTree>
    <p:extLst>
      <p:ext uri="{BB962C8B-B14F-4D97-AF65-F5344CB8AC3E}">
        <p14:creationId xmlns:p14="http://schemas.microsoft.com/office/powerpoint/2010/main" val="10025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moät 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quyù hôn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tuyeät vôøi, Chuùa laø muoân baøi ca cuûa toâi.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519 - KHUÙC HAÙT TAÂM LINH</a:t>
            </a:r>
          </a:p>
        </p:txBody>
      </p:sp>
    </p:spTree>
    <p:extLst>
      <p:ext uri="{BB962C8B-B14F-4D97-AF65-F5344CB8AC3E}">
        <p14:creationId xmlns:p14="http://schemas.microsoft.com/office/powerpoint/2010/main" val="362835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519 - KHUÙC HAÙT TAÂM LINH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söông ñeâm laéng xuoáng töø vuøng trôøi cao, mang ôn thieâng traûi khaép taâm hoàn.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592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soáng Chuùa daét ñöa nhieàu thöû thaùch khoù khaên, nhöng taâm ngôïi ca khuùc haùt suy toân.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519 - KHUÙC HAÙT TAÂM LINH</a:t>
            </a:r>
          </a:p>
        </p:txBody>
      </p:sp>
    </p:spTree>
    <p:extLst>
      <p:ext uri="{BB962C8B-B14F-4D97-AF65-F5344CB8AC3E}">
        <p14:creationId xmlns:p14="http://schemas.microsoft.com/office/powerpoint/2010/main" val="27726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laø ca khuùc muoân thanh 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vôøi, Chuùa toâi laø ngoïn ñaêng beå khôi.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519 - KHUÙC HAÙT TAÂM LINH</a:t>
            </a:r>
          </a:p>
        </p:txBody>
      </p:sp>
    </p:spTree>
    <p:extLst>
      <p:ext uri="{BB962C8B-B14F-4D97-AF65-F5344CB8AC3E}">
        <p14:creationId xmlns:p14="http://schemas.microsoft.com/office/powerpoint/2010/main" val="258831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Tuïng ngôïi thaàn quyeàn, toân vinh Chuùa chaúng thoâi, Chuùa toâi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sao saùng soi.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519 - KHUÙC HAÙT TAÂM LINH</a:t>
            </a:r>
          </a:p>
        </p:txBody>
      </p:sp>
    </p:spTree>
    <p:extLst>
      <p:ext uri="{BB962C8B-B14F-4D97-AF65-F5344CB8AC3E}">
        <p14:creationId xmlns:p14="http://schemas.microsoft.com/office/powerpoint/2010/main" val="81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 môùi Chuùa theâm tuoân ñaày taâm linh toâi, Chuùa ban töôi vui, nuï cöôøi luoân treân moâi.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519 - KHUÙC HAÙT TAÂM LINH</a:t>
            </a:r>
          </a:p>
        </p:txBody>
      </p:sp>
    </p:spTree>
    <p:extLst>
      <p:ext uri="{BB962C8B-B14F-4D97-AF65-F5344CB8AC3E}">
        <p14:creationId xmlns:p14="http://schemas.microsoft.com/office/powerpoint/2010/main" val="150187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moät 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quyù hôn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tuyeät vôøi, Chuùa laø muoân baøi ca cuûa toâi.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519 - KHUÙC HAÙT TAÂM LINH</a:t>
            </a:r>
          </a:p>
        </p:txBody>
      </p:sp>
    </p:spTree>
    <p:extLst>
      <p:ext uri="{BB962C8B-B14F-4D97-AF65-F5344CB8AC3E}">
        <p14:creationId xmlns:p14="http://schemas.microsoft.com/office/powerpoint/2010/main" val="218401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519 - KHUÙC HAÙT TAÂM LINH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kim ngaân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 giaù nhieàu ngöôøi tuïng taùn, ca khen veû laáp laùnh chaâu toaøn.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1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saùnh vôùi khuùc ca ñöôïm chaát ngaát trong toâi, khoâng phai nhoøa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 naùt vôùi thieân thu.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519 - KHUÙC HAÙT TAÂM LINH</a:t>
            </a:r>
          </a:p>
        </p:txBody>
      </p:sp>
    </p:spTree>
    <p:extLst>
      <p:ext uri="{BB962C8B-B14F-4D97-AF65-F5344CB8AC3E}">
        <p14:creationId xmlns:p14="http://schemas.microsoft.com/office/powerpoint/2010/main" val="25735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laø ca khuùc muoân thanh 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vôøi, Chuùa toâi laø ngoïn ñaêng beå khôi.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519 - KHUÙC HAÙT TAÂM LINH</a:t>
            </a:r>
          </a:p>
        </p:txBody>
      </p:sp>
    </p:spTree>
    <p:extLst>
      <p:ext uri="{BB962C8B-B14F-4D97-AF65-F5344CB8AC3E}">
        <p14:creationId xmlns:p14="http://schemas.microsoft.com/office/powerpoint/2010/main" val="113736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Tuïng ngôïi thaàn quyeàn, toân vinh Chuùa chaúng thoâi, Chuùa toâi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sao saùng soi.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519 - KHUÙC HAÙT TAÂM LINH</a:t>
            </a:r>
          </a:p>
        </p:txBody>
      </p:sp>
    </p:spTree>
    <p:extLst>
      <p:ext uri="{BB962C8B-B14F-4D97-AF65-F5344CB8AC3E}">
        <p14:creationId xmlns:p14="http://schemas.microsoft.com/office/powerpoint/2010/main" val="53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 môùi Chuùa theâm tuoân ñaày taâm linh toâi, Chuùa ban töôi vui, nuï cöôøi luoân treân moâi.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519 - KHUÙC HAÙT TAÂM LINH</a:t>
            </a:r>
          </a:p>
        </p:txBody>
      </p:sp>
    </p:spTree>
    <p:extLst>
      <p:ext uri="{BB962C8B-B14F-4D97-AF65-F5344CB8AC3E}">
        <p14:creationId xmlns:p14="http://schemas.microsoft.com/office/powerpoint/2010/main" val="401467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moät 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quyù hôn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tuyeät vôøi, Chuùa laø muoân baøi ca cuûa toâi.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519 - KHUÙC HAÙT TAÂM LINH</a:t>
            </a:r>
          </a:p>
        </p:txBody>
      </p:sp>
    </p:spTree>
    <p:extLst>
      <p:ext uri="{BB962C8B-B14F-4D97-AF65-F5344CB8AC3E}">
        <p14:creationId xmlns:p14="http://schemas.microsoft.com/office/powerpoint/2010/main" val="284957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519 - KHUÙC HAÙT TAÂM LINH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caâu ca thaùnh thoùt hoøa vaøo ñôøi toâi, mang trong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haùt leân ngoâi.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thaém thieát saùng töôi, ngaøy aáy Chuùa cöùu toâi, haân hoan nguoàn aân suûng môùi khoâng thoâi.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519 - KHUÙC HAÙT TAÂM LINH</a:t>
            </a:r>
          </a:p>
        </p:txBody>
      </p:sp>
    </p:spTree>
    <p:extLst>
      <p:ext uri="{BB962C8B-B14F-4D97-AF65-F5344CB8AC3E}">
        <p14:creationId xmlns:p14="http://schemas.microsoft.com/office/powerpoint/2010/main" val="166254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389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2012-02-04T02:18:30Z</dcterms:created>
  <dcterms:modified xsi:type="dcterms:W3CDTF">2012-09-17T10:58:23Z</dcterms:modified>
</cp:coreProperties>
</file>