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1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520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CA ÔN THÖÔNG XOÙT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520 - NGÔÏI CA ÔN THÖÔNG XOÙT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daâng leân muoân caâu ca ngôïi khen ôn thöông xoùt cao vôøi cuûa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Trôøi, 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leân.</a:t>
            </a:r>
          </a:p>
        </p:txBody>
      </p:sp>
    </p:spTree>
    <p:extLst>
      <p:ext uri="{BB962C8B-B14F-4D97-AF65-F5344CB8AC3E}">
        <p14:creationId xmlns:p14="http://schemas.microsoft.com/office/powerpoint/2010/main" val="3436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daâng leân muoân caâu ca ngôïi khen ôn thöông xoùt cao vôøi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520 - NGÔÏI CA ÔN THÖÔNG XOÙT</a:t>
            </a:r>
          </a:p>
        </p:txBody>
      </p:sp>
    </p:spTree>
    <p:extLst>
      <p:ext uri="{BB962C8B-B14F-4D97-AF65-F5344CB8AC3E}">
        <p14:creationId xmlns:p14="http://schemas.microsoft.com/office/powerpoint/2010/main" val="10322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520 - NGÔÏI CA ÔN THÖÔNG XOÙT</a:t>
            </a:r>
          </a:p>
        </p:txBody>
      </p:sp>
    </p:spTree>
    <p:extLst>
      <p:ext uri="{BB962C8B-B14F-4D97-AF65-F5344CB8AC3E}">
        <p14:creationId xmlns:p14="http://schemas.microsoft.com/office/powerpoint/2010/main" val="10792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hoøa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ñaày 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laãn ñöùc khoan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520 - NGÔÏI CA ÔN THÖÔNG XOÙT</a:t>
            </a:r>
          </a:p>
        </p:txBody>
      </p:sp>
    </p:spTree>
    <p:extLst>
      <p:ext uri="{BB962C8B-B14F-4D97-AF65-F5344CB8AC3E}">
        <p14:creationId xmlns:p14="http://schemas.microsoft.com/office/powerpoint/2010/main" val="41120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hoøa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cho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ngöôøi, 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 voâ bieân cuûa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muoân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520 - NGÔÏI CA ÔN THÖÔNG XOÙT</a:t>
            </a:r>
          </a:p>
        </p:txBody>
      </p:sp>
    </p:spTree>
    <p:extLst>
      <p:ext uri="{BB962C8B-B14F-4D97-AF65-F5344CB8AC3E}">
        <p14:creationId xmlns:p14="http://schemas.microsoft.com/office/powerpoint/2010/main" val="421208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520 - NGÔÏI CA ÔN THÖÔNG XOÙT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daâng leân muoân caâu ca ngôïi khen ôn thöông xoùt cao vôøi cuûa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Trôøi, 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leân.</a:t>
            </a:r>
          </a:p>
        </p:txBody>
      </p:sp>
    </p:spTree>
    <p:extLst>
      <p:ext uri="{BB962C8B-B14F-4D97-AF65-F5344CB8AC3E}">
        <p14:creationId xmlns:p14="http://schemas.microsoft.com/office/powerpoint/2010/main" val="384583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daâng leân muoân caâu ca ngôïi khen ôn thöông xoùt cao vôøi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520 - NGÔÏI CA ÔN THÖÔNG XOÙT</a:t>
            </a:r>
          </a:p>
        </p:txBody>
      </p:sp>
    </p:spTree>
    <p:extLst>
      <p:ext uri="{BB962C8B-B14F-4D97-AF65-F5344CB8AC3E}">
        <p14:creationId xmlns:p14="http://schemas.microsoft.com/office/powerpoint/2010/main" val="261961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520 - NGÔÏI CA ÔN THÖÔNG XOÙT</a:t>
            </a:r>
          </a:p>
        </p:txBody>
      </p:sp>
    </p:spTree>
    <p:extLst>
      <p:ext uri="{BB962C8B-B14F-4D97-AF65-F5344CB8AC3E}">
        <p14:creationId xmlns:p14="http://schemas.microsoft.com/office/powerpoint/2010/main" val="39439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2012-02-05T15:21:17Z</dcterms:created>
  <dcterms:modified xsi:type="dcterms:W3CDTF">2012-09-17T11:15:04Z</dcterms:modified>
</cp:coreProperties>
</file>