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4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4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loøng thöông xoùt ngöôøi laàm than ñaém chìm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7051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ñaønh cam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traàn, chòu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nhuïc nhaèn ñau ñôùn.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4067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ñoài cao Chuùa mang toäi tình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nhaân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0185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toái, quyeát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Chuùa lìa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40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nhöõng ai laïc loái, ñeán ñaây toäi loãi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800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057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nhöõng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ñau, buoàn lo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 tróu beân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75442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057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 mau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Chuùa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cuøng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38008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ngaøn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 döïng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vuõ truï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vì sao saùng ngôøi haèng ñeâm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roïi khung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8190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döïng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ñoài, vöïc saâu,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 xanh, soâng lôùn.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1161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laøm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baèng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voâ bieân.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17062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laéng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tieáng beù thô khaån thieát caàu xin.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42418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naém tay dìu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nhöõng ai ñaët vöõng nieàm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399452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ñoaùi thöông toäi nhaân, duø ñi laïc loái xa nhaø, maø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khoan nhaân Chuùa thöù tha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</p:spTree>
    <p:extLst>
      <p:ext uri="{BB962C8B-B14F-4D97-AF65-F5344CB8AC3E}">
        <p14:creationId xmlns:p14="http://schemas.microsoft.com/office/powerpoint/2010/main" val="42538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522 -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ngöï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ngôøi, quyeàn uy laãy löøng baàu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7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178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2012-02-05T15:44:02Z</dcterms:created>
  <dcterms:modified xsi:type="dcterms:W3CDTF">2012-09-17T11:00:12Z</dcterms:modified>
</cp:coreProperties>
</file>