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xa, voâ taän,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tình yeâu naøo saùnh kòp ñöôïc.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3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ngaäp nhö ñaïi döông ñaày phöôùc haïnh, gioáng choã thaû neo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yeân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17862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tình yeâu saâu xa thuoäc Jeâsus,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toâi say meâ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25730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tình yeâu 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leân raïng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toâi leân ñeán taän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38130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xa, voâ taän,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meânh moâng khoâng giôùi haïn.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 cuoän nhö ñaïi döông vuøng troåi daäy, daâng traøo treân toâi gioáng thuûy trieàu.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1247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traøn beân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oâm troïn quanh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doøng yeâu thöông Ngaøi tuoân chaûy.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34120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ñöôøng leân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ñöôøng veà nhaø,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mieàn hieån vinh nghæ yeân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28515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xa, voâ taän,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raûi gioïng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muoân bôø.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töøng yeâu roài, Ngaøi coøn yeâu hoaøi, chaúng dôøi ñoåi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yeâu troïn.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896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Ngaøi chaêm nom, bao ngöôøi tin theo, ñöôïc chuoäc mua qua doøng huyeát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38008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caàu nguyeän thay thaùnh daân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trôøi cao saên soùc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525 - TÌNH YEÂU JEÂSUS </a:t>
            </a:r>
          </a:p>
        </p:txBody>
      </p:sp>
    </p:spTree>
    <p:extLst>
      <p:ext uri="{BB962C8B-B14F-4D97-AF65-F5344CB8AC3E}">
        <p14:creationId xmlns:p14="http://schemas.microsoft.com/office/powerpoint/2010/main" val="37296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2012-02-06T03:55:10Z</dcterms:created>
  <dcterms:modified xsi:type="dcterms:W3CDTF">2012-09-17T11:02:01Z</dcterms:modified>
</cp:coreProperties>
</file>