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3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526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9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VÌ NGAØI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HAÙT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nôi phöông xa, nhö taïi queâ nhaø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vui roän raõ.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6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toâi haùt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qua ñôøi, vaãn luoân ca ngôïi chuùc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</p:spTree>
    <p:extLst>
      <p:ext uri="{BB962C8B-B14F-4D97-AF65-F5344CB8AC3E}">
        <p14:creationId xmlns:p14="http://schemas.microsoft.com/office/powerpoint/2010/main" val="38103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Cuùi xuoáng tröôùc Chuùa, haùt ca ngôïi ñeâm ngaøy, Jeâsus yeâu toâi chaúng bao giôø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</p:spTree>
    <p:extLst>
      <p:ext uri="{BB962C8B-B14F-4D97-AF65-F5344CB8AC3E}">
        <p14:creationId xmlns:p14="http://schemas.microsoft.com/office/powerpoint/2010/main" val="14636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nay, mai ñaây, traùi tim luoân buøng chaùy, vôùi nhöõng khuùc haùt chuùc toân 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</p:spTree>
    <p:extLst>
      <p:ext uri="{BB962C8B-B14F-4D97-AF65-F5344CB8AC3E}">
        <p14:creationId xmlns:p14="http://schemas.microsoft.com/office/powerpoint/2010/main" val="322964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trong cuoäc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Ngaøi tha toäi,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ñoåi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xa gaàn,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muoân thieân thaàn, tieáng ca laéng traàm.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</p:spTree>
    <p:extLst>
      <p:ext uri="{BB962C8B-B14F-4D97-AF65-F5344CB8AC3E}">
        <p14:creationId xmlns:p14="http://schemas.microsoft.com/office/powerpoint/2010/main" val="30525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Cuùi xuoáng tröôùc Chuùa, haùt ca ngôïi ñeâm ngaøy, Jeâsus yeâu toâi chaúng bao giôø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</p:spTree>
    <p:extLst>
      <p:ext uri="{BB962C8B-B14F-4D97-AF65-F5344CB8AC3E}">
        <p14:creationId xmlns:p14="http://schemas.microsoft.com/office/powerpoint/2010/main" val="307511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nay, mai ñaây, traùi tim luoân buøng chaùy, vôùi nhöõng khuùc haùt chuùc toân 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</p:spTree>
    <p:extLst>
      <p:ext uri="{BB962C8B-B14F-4D97-AF65-F5344CB8AC3E}">
        <p14:creationId xmlns:p14="http://schemas.microsoft.com/office/powerpoint/2010/main" val="292595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Mæm cöôøi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côn ñau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töø taâm hoàn leä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 xuoáng.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Mæm cöôøi toâi nhôù thaùng naêm xa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ñaâu choái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</p:spTree>
    <p:extLst>
      <p:ext uri="{BB962C8B-B14F-4D97-AF65-F5344CB8AC3E}">
        <p14:creationId xmlns:p14="http://schemas.microsoft.com/office/powerpoint/2010/main" val="31161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Cuùi xuoáng tröôùc Chuùa, haùt ca ngôïi ñeâm ngaøy, Jeâsus yeâu toâi chaúng bao giôø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</p:spTree>
    <p:extLst>
      <p:ext uri="{BB962C8B-B14F-4D97-AF65-F5344CB8AC3E}">
        <p14:creationId xmlns:p14="http://schemas.microsoft.com/office/powerpoint/2010/main" val="17128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nay, mai ñaây, traùi tim luoân buøng chaùy, vôùi nhöõng khuùc haùt chuùc toân 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526 - VÌ NGAØI TOÂI HAÙT</a:t>
            </a:r>
          </a:p>
        </p:txBody>
      </p:sp>
    </p:spTree>
    <p:extLst>
      <p:ext uri="{BB962C8B-B14F-4D97-AF65-F5344CB8AC3E}">
        <p14:creationId xmlns:p14="http://schemas.microsoft.com/office/powerpoint/2010/main" val="12216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2012-02-06T04:03:35Z</dcterms:created>
  <dcterms:modified xsi:type="dcterms:W3CDTF">2012-09-17T11:02:38Z</dcterms:modified>
</cp:coreProperties>
</file>