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0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1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532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9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CÖÙU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50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532 - JEÂSUS CÖÙU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10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baèng Jeâsus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Vua ñôøi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cuûa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muoân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baèng Jeâsus Christ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Vua ñôøi ñôøi,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Cöùu Chuùa chuùng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532 - JEÂSUS CÖÙU CHUÙA</a:t>
            </a:r>
          </a:p>
        </p:txBody>
      </p:sp>
    </p:spTree>
    <p:extLst>
      <p:ext uri="{BB962C8B-B14F-4D97-AF65-F5344CB8AC3E}">
        <p14:creationId xmlns:p14="http://schemas.microsoft.com/office/powerpoint/2010/main" val="423981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baèng Jeâsus Christ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Vua ñôøi ñôøi,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cöùu giuùp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 töø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532 - JEÂSUS CÖÙU CHUÙA</a:t>
            </a:r>
          </a:p>
        </p:txBody>
      </p:sp>
    </p:spTree>
    <p:extLst>
      <p:ext uri="{BB962C8B-B14F-4D97-AF65-F5344CB8AC3E}">
        <p14:creationId xmlns:p14="http://schemas.microsoft.com/office/powerpoint/2010/main" val="270771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297" y="685800"/>
            <a:ext cx="87782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chieán thaéng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nhöõng giao tranh vôùi ma quyû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 traàn, Chuùa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suoát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532 - JEÂSUS CÖÙU CHUÙA</a:t>
            </a:r>
          </a:p>
        </p:txBody>
      </p:sp>
    </p:spTree>
    <p:extLst>
      <p:ext uri="{BB962C8B-B14F-4D97-AF65-F5344CB8AC3E}">
        <p14:creationId xmlns:p14="http://schemas.microsoft.com/office/powerpoint/2010/main" val="211416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traàn gian ñaày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 toái, khaép theá giôùi trong kinh hoaøng,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nöông nhôø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532 - JEÂSUS CÖÙU CHUÙA</a:t>
            </a:r>
          </a:p>
        </p:txBody>
      </p:sp>
    </p:spTree>
    <p:extLst>
      <p:ext uri="{BB962C8B-B14F-4D97-AF65-F5344CB8AC3E}">
        <p14:creationId xmlns:p14="http://schemas.microsoft.com/office/powerpoint/2010/main" val="391763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ban nguoàn ban bình, Ngaøi ñem ta nöông naùu trong vaàng ñaù cuûa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532 - JEÂSUS CÖÙU CHUÙA</a:t>
            </a:r>
          </a:p>
        </p:txBody>
      </p:sp>
    </p:spTree>
    <p:extLst>
      <p:ext uri="{BB962C8B-B14F-4D97-AF65-F5344CB8AC3E}">
        <p14:creationId xmlns:p14="http://schemas.microsoft.com/office/powerpoint/2010/main" val="159863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caùnh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töø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ninh veïn toaøn.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532 - JEÂSUS CÖÙU CHUÙA</a:t>
            </a:r>
          </a:p>
        </p:txBody>
      </p:sp>
    </p:spTree>
    <p:extLst>
      <p:ext uri="{BB962C8B-B14F-4D97-AF65-F5344CB8AC3E}">
        <p14:creationId xmlns:p14="http://schemas.microsoft.com/office/powerpoint/2010/main" val="131972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96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2012-02-06T04:59:36Z</dcterms:created>
  <dcterms:modified xsi:type="dcterms:W3CDTF">2012-09-17T11:09:09Z</dcterms:modified>
</cp:coreProperties>
</file>