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3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534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9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NHAÏC KHUÙC TUYEÄT VÔØI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 gai cam chòu huyeát baùu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treân thaäp giaù, thaân mang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 khoå hình.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6300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sinh vinh quang, Chuùa seõ trôû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theá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6017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vang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nôi ñoùn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9906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Caát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chuùc taùn toân vinh Cha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2647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chi tuyeät vôøi baèng nhaïc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muoân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8949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thaùng naêm khoâng ai so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thieân thöôïng.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2499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yeâu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42375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haân hoan chuùc taùn ca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6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treân muoân Chuùa, vinh quang saùng soi raïng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52495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bao la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chi so kòp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taï ôn Cha xoùa bao oâ toäi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2789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ca xöôùng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825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Caát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chuùc taùn toân vinh Cha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0839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chi tuyeät vôøi baèng nhaïc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muoân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9976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thaùng naêm khoâng ai so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thieân thöôïng.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69778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yeâu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7995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ngoâi cao quyù,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hy sinh giaùng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46406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tình yeâu thöông, Goâ-goâ-tha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xaû thaân.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414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 treân thaäp giaù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thaân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8246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Caát tieáng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vang, chuùc taùn toân vinh Cha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21409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chi tuyeät vôøi baèng nhaïc khuùc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muoân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8374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thaùng naêm khoâng ai so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thieân thöôïng.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11518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yeâu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534 - NHAÏC KHUÙC TUYEÄT VÔØI</a:t>
            </a:r>
          </a:p>
        </p:txBody>
      </p:sp>
    </p:spTree>
    <p:extLst>
      <p:ext uri="{BB962C8B-B14F-4D97-AF65-F5344CB8AC3E}">
        <p14:creationId xmlns:p14="http://schemas.microsoft.com/office/powerpoint/2010/main" val="33660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2012-02-06T05:44:50Z</dcterms:created>
  <dcterms:modified xsi:type="dcterms:W3CDTF">2012-09-17T11:11:04Z</dcterms:modified>
</cp:coreProperties>
</file>