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4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2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539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CUØNG ÑEÁN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 NGÔÏI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6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539 - CUØNG ÑEÁN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ngôïi vôùi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chaân thaønh,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0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539 - CUØNG ÑEÁN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voïng khaép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ñaát trôøi,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539 - CUØNG ÑEÁN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bình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reo vui, bieán tan taêm toái aâu lo.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4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539 - CUØNG ÑEÁN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vui vaày,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73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539 - CUØNG ÑEÁN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539 - CUØNG ÑEÁN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ngôïi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heát loøng,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09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539 - CUØNG ÑEÁN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Quaây quaàn nhoùm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hoïp sum vaày,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539 - CUØNG ÑEÁN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cho khaép ñaát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danh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daân.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2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539 - CUØNG ÑEÁN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suoát ñôøi,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539 - CUØNG ÑEÁN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ngôïi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moãi ngaøy,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8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539 - CUØNG ÑEÁN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buoàn chaúng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vöông saàu,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3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539 - CUØNG ÑEÁN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baïn thaân thieát beân ta, thaùng ngaøy chaêm soùc naâng niu.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6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539 - CUØNG ÑEÁN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troïn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170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2012-02-06T06:16:25Z</dcterms:created>
  <dcterms:modified xsi:type="dcterms:W3CDTF">2012-09-17T11:13:32Z</dcterms:modified>
</cp:coreProperties>
</file>