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THAÙNH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Thaùnh Linh, Ngaøi laø Ñaáng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Ñaáng Thaùnh muoân ñôøi loøng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toân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ñaõ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loaïi baèng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daáu yeâu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roïi dòu eâm sôùm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tinh khoâi.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8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thaùnh Chuùa hieån vinh, nöôùc Ngaøi mau ñeán, 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Ñaáng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Cha cao hôn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danh treân ñaát naày, ôn Cha saâu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Cha muoân ñôøi vinh hieån vaø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 treân ñaát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aùnh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uy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toûa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541 - NGÔÏI CA ÑAÁNG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685800"/>
            <a:ext cx="91657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Cha nhaân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ñoái, danh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moïi loaøi treân ñaát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toân thôø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2012-02-06T06:25:24Z</dcterms:created>
  <dcterms:modified xsi:type="dcterms:W3CDTF">2012-09-17T11:17:48Z</dcterms:modified>
</cp:coreProperties>
</file>