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54D58-B422-4777-BBFF-EF3F359A934E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9997C-E2F0-4626-B183-2AACD8BE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7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997C-E2F0-4626-B183-2AACD8BE0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0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542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133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NHÌN LEÂN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CHA THAÙNH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542 - NHÌN LEÂN CHA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Cha,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308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542 - NHÌN LEÂN CHA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Cha.</a:t>
            </a:r>
          </a:p>
        </p:txBody>
      </p:sp>
    </p:spTree>
    <p:extLst>
      <p:ext uri="{BB962C8B-B14F-4D97-AF65-F5344CB8AC3E}">
        <p14:creationId xmlns:p14="http://schemas.microsoft.com/office/powerpoint/2010/main" val="118094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542 - NHÌN LEÂN CHA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6761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542 - NHÌN LEÂN CHA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7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542 - NHÌN LEÂN CHA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nghóa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9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542 - NHÌN LEÂN CHA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6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542 - NHÌN LEÂN CHA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49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542 - NHÌN LEÂN CHA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nghóa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0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542 - NHÌN LEÂN CHA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Cha,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62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542 - NHÌN LEÂN CHA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987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130</Words>
  <Application>Microsoft Office PowerPoint</Application>
  <PresentationFormat>On-screen Show (4:3)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Dell</cp:lastModifiedBy>
  <cp:revision>6</cp:revision>
  <dcterms:created xsi:type="dcterms:W3CDTF">2012-02-06T06:38:26Z</dcterms:created>
  <dcterms:modified xsi:type="dcterms:W3CDTF">2015-04-19T00:33:44Z</dcterms:modified>
</cp:coreProperties>
</file>