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543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CUNG KÍNH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THÔØ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giôùi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maát.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3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giaùng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gaùnh vaùc bao oâ toäi loaøi ngöôøi mang.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1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ñaønh chòu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sinh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giaù.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Cöùu Chuùa, chuùng con moät loøng thaønh taâm.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 daâng troïn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nhaát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toân thôø laø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laø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ñoái.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theá giôùi khaù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Chuùa ñang cai trò ñaày quyeàn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1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Cöùu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chính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 ñaõ cöùu bao con ngöôøi coøn laàm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chìm ngaäp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maát.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khieát, Ñaáng con toân thôø vaø ngôïi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Cöùu Chuùa, chuùng con moät loøng thaønh taâm.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 daâng troïn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nhaát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toân thôø laø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laø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ñoái.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6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vôùi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tín.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theá, Ñaáng ñaõ gaây döïng cuoäc 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khoan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aùi.</a:t>
            </a:r>
          </a:p>
        </p:txBody>
      </p:sp>
    </p:spTree>
    <p:extLst>
      <p:ext uri="{BB962C8B-B14F-4D97-AF65-F5344CB8AC3E}">
        <p14:creationId xmlns:p14="http://schemas.microsoft.com/office/powerpoint/2010/main" val="27906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Cöùu Chuùa, chuùng con moät loøng thaønh taâm.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 daâng troïn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nhaát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toân thôø laø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laø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ñoái.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543 - CUNG KÍNH THÔØ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aùi ñaõ boû ngai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 töø trôøi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2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275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2012-02-06T06:44:04Z</dcterms:created>
  <dcterms:modified xsi:type="dcterms:W3CDTF">2012-09-17T11:18:50Z</dcterms:modified>
</cp:coreProperties>
</file>