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5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544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YEÂU THÖÔNG ÑÔØI ÑÔØI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5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544 - YEÂU THÖÔNG ÑÔØI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188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tình yeâu thöông, yeâu thöông ñôøi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vôøi vôïi,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thieát nhaân töø.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4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544 - YEÂU THÖÔNG ÑÔØI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tình yeâu thöông, yeâu thöông ñôøi ñôøi,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vôøi vôïi,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1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544 - YEÂU THÖÔNG ÑÔØI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188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laø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treân vaïn vaät,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theá voâ song,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 saùnh ai baèng!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544 - YEÂU THÖÔNG ÑÔØI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laø Jeâsus,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treân vaïn vaät,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theá voâ song,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ai cao hôn!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6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544 - YEÂU THÖÔNG ÑÔØI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188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Quyø laïy suy toân,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leân loaøi ngöôøi!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Chuùa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cuûa muoân loaøi.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6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544 - YEÂU THÖÔNG ÑÔØI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Quyø laïy suy toân,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leân loaøi ngöôøi!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Vua muoân Vua.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9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544 - YEÂU THÖÔNG ÑÔØI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188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12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544 - YEÂU THÖÔNG ÑÔØI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125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2012-02-06T09:57:20Z</dcterms:created>
  <dcterms:modified xsi:type="dcterms:W3CDTF">2012-09-17T11:19:24Z</dcterms:modified>
</cp:coreProperties>
</file>