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66" r:id="rId15"/>
    <p:sldId id="267" r:id="rId16"/>
    <p:sldId id="268" r:id="rId17"/>
    <p:sldId id="269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LÔØI NGUYEÄN KÍNH YEÂU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toân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2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 ñaém ñuoái cheát thay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hình. </a:t>
            </a:r>
          </a:p>
        </p:txBody>
      </p:sp>
    </p:spTree>
    <p:extLst>
      <p:ext uri="{BB962C8B-B14F-4D97-AF65-F5344CB8AC3E}">
        <p14:creationId xmlns:p14="http://schemas.microsoft.com/office/powerpoint/2010/main" val="41068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nguyeän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nieàm kính yeâu maõi khoâng phai qua muoân caûnh ñôøi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toân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</a:p>
        </p:txBody>
      </p:sp>
    </p:spTree>
    <p:extLst>
      <p:ext uri="{BB962C8B-B14F-4D97-AF65-F5344CB8AC3E}">
        <p14:creationId xmlns:p14="http://schemas.microsoft.com/office/powerpoint/2010/main" val="28532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Thaùnh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cuoán ñi bao nhieâu ngaøy buoàn. </a:t>
            </a:r>
          </a:p>
        </p:txBody>
      </p:sp>
    </p:spTree>
    <p:extLst>
      <p:ext uri="{BB962C8B-B14F-4D97-AF65-F5344CB8AC3E}">
        <p14:creationId xmlns:p14="http://schemas.microsoft.com/office/powerpoint/2010/main" val="9656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Thaàn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nan quyeát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 ngaõ loøng.</a:t>
            </a:r>
          </a:p>
        </p:txBody>
      </p:sp>
    </p:spTree>
    <p:extLst>
      <p:ext uri="{BB962C8B-B14F-4D97-AF65-F5344CB8AC3E}">
        <p14:creationId xmlns:p14="http://schemas.microsoft.com/office/powerpoint/2010/main" val="17270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quang.</a:t>
            </a:r>
          </a:p>
        </p:txBody>
      </p:sp>
    </p:spTree>
    <p:extLst>
      <p:ext uri="{BB962C8B-B14F-4D97-AF65-F5344CB8AC3E}">
        <p14:creationId xmlns:p14="http://schemas.microsoft.com/office/powerpoint/2010/main" val="6416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 </a:t>
            </a:r>
          </a:p>
        </p:txBody>
      </p:sp>
    </p:spTree>
    <p:extLst>
      <p:ext uri="{BB962C8B-B14F-4D97-AF65-F5344CB8AC3E}">
        <p14:creationId xmlns:p14="http://schemas.microsoft.com/office/powerpoint/2010/main" val="7716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nguyeän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nieàm kính yeâu maõi khoâng phai qua muoân caûnh ñôøi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môùi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cuoäc ñôøi. </a:t>
            </a:r>
          </a:p>
        </p:txBody>
      </p:sp>
    </p:spTree>
    <p:extLst>
      <p:ext uri="{BB962C8B-B14F-4D97-AF65-F5344CB8AC3E}">
        <p14:creationId xmlns:p14="http://schemas.microsoft.com/office/powerpoint/2010/main" val="18081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nguyeän 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nieàm kính yeâu maõi khoâng phai qua muoân caûnh ñôøi. </a:t>
            </a:r>
          </a:p>
        </p:txBody>
      </p:sp>
    </p:spTree>
    <p:extLst>
      <p:ext uri="{BB962C8B-B14F-4D97-AF65-F5344CB8AC3E}">
        <p14:creationId xmlns:p14="http://schemas.microsoft.com/office/powerpoint/2010/main" val="38835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chí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Cha.</a:t>
            </a:r>
          </a:p>
        </p:txBody>
      </p:sp>
    </p:spTree>
    <p:extLst>
      <p:ext uri="{BB962C8B-B14F-4D97-AF65-F5344CB8AC3E}">
        <p14:creationId xmlns:p14="http://schemas.microsoft.com/office/powerpoint/2010/main" val="19036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yeâu, suoái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con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quyù hôn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 traàn. </a:t>
            </a:r>
          </a:p>
        </p:txBody>
      </p:sp>
    </p:spTree>
    <p:extLst>
      <p:ext uri="{BB962C8B-B14F-4D97-AF65-F5344CB8AC3E}">
        <p14:creationId xmlns:p14="http://schemas.microsoft.com/office/powerpoint/2010/main" val="10574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nguyeän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nieàm kính yeâu maõi khoâng phai qua muoân caûnh ñôøi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546 - LÔØI NGUYEÄN KÍNH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meán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heát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Cha. </a:t>
            </a:r>
          </a:p>
        </p:txBody>
      </p:sp>
    </p:spTree>
    <p:extLst>
      <p:ext uri="{BB962C8B-B14F-4D97-AF65-F5344CB8AC3E}">
        <p14:creationId xmlns:p14="http://schemas.microsoft.com/office/powerpoint/2010/main" val="4864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243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2012-02-06T10:07:12Z</dcterms:created>
  <dcterms:modified xsi:type="dcterms:W3CDTF">2012-09-17T11:20:21Z</dcterms:modified>
</cp:coreProperties>
</file>