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7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3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547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CHUÙC TOÂN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/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6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547 - CHUÙC TOÂN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547 - CHUÙC TOÂN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suy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547 - CHUÙC TOÂN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Ngaøi 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ñeán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haùt 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547 - CHUÙC TOÂN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hieán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chí toân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598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547 - CHUÙC TOÂN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daâng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toân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loaøi.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74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547 - CHUÙC TOÂN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cuûa muoân thu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hoâm nay,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dôøi.</a:t>
            </a:r>
          </a:p>
        </p:txBody>
      </p:sp>
    </p:spTree>
    <p:extLst>
      <p:ext uri="{BB962C8B-B14F-4D97-AF65-F5344CB8AC3E}">
        <p14:creationId xmlns:p14="http://schemas.microsoft.com/office/powerpoint/2010/main" val="116032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547 - CHUÙC TOÂN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daâng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toân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loaøi.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547 - CHUÙC TOÂN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naém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thu.</a:t>
            </a:r>
          </a:p>
        </p:txBody>
      </p:sp>
    </p:spTree>
    <p:extLst>
      <p:ext uri="{BB962C8B-B14F-4D97-AF65-F5344CB8AC3E}">
        <p14:creationId xmlns:p14="http://schemas.microsoft.com/office/powerpoint/2010/main" val="30318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92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2012-02-06T10:19:46Z</dcterms:created>
  <dcterms:modified xsi:type="dcterms:W3CDTF">2012-09-17T11:20:50Z</dcterms:modified>
</cp:coreProperties>
</file>