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81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45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548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9782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VINH QUANG RAÏNG NGÔØI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84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548 - VINH QUANG RAÏNG NGÔØI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oai nghi uy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00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548 - VINH QUANG RAÏNG NGÔØI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khen Cöùu Chuùa, moïi vinh quang ñem daâng veà Vua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46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548 - VINH QUANG RAÏNG NGÔØI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Jeâsus,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oai nghi uy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548 - VINH QUANG RAÏNG NGÔØI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ca roän vang,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nôi traàn gian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 Vua toaøn naêng.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6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548 - VINH QUANG RAÏNG NGÔØI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Thaàn nhaân xöa vì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yeâu thöông mang toäi nhaân theá roài.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99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548 - VINH QUANG RAÏNG NGÔØI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suy toân,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khen Jeâsus Vua vinh dieäu voâ ñoái.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22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548 - VINH QUANG RAÏNG NGÔØI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Jeâsus,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oai nghi uy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24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548 - VINH QUANG RAÏNG NGÔØI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xöa lieàu thaân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ñang laøm Vua,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treân moïi vua.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03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548 - VINH QUANG RAÏNG NGÔØI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raïng ngôøi,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nhan vinh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 ñôøi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1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548 - VINH QUANG RAÏNG NGÔØI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ngoâi chí thaùnh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nguoàn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 raïng nôi nôi.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86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548 - VINH QUANG RAÏNG NGÔØI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raïng ngôøi,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vöông uy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ngaøn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19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548 - VINH QUANG RAÏNG NGÔØI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ca daäy vang,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nuùi cao bieån xanh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nôi trôøi cao.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32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548 - VINH QUANG RAÏNG NGÔØI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suy toân töø mieàn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gian daâng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ngoâi baùu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62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548 - VINH QUANG RAÏNG NGÔØI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daâng leân ngaøn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tung hoâ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Vua thaùnh!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0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548 - VINH QUANG RAÏNG NGÔØI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raïng ngôøi,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danh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04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548 - VINH QUANG RAÏNG NGÔØI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 vua thôø toân,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xöa ñaõ cheát,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 vinh phuïc sinh.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97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201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2012-02-06T10:25:38Z</dcterms:created>
  <dcterms:modified xsi:type="dcterms:W3CDTF">2012-09-17T11:21:39Z</dcterms:modified>
</cp:coreProperties>
</file>