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553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LÔØI CAÀU NGUYEÄN BUOÅI TOÁI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nhöõng laàm loãi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vì meàm yeáu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2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loøng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thaàm kín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xui con phaïm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laàm con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Ngaøi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Laïy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gìn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töø giôø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buoâng.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coù baõo buøng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gioù möa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laïnh luøng.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con yeân giaác nguû trong tay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maøn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tröôøng.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heát,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voâ tình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toån thöông 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laø ñaõ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phuùt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laïc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4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con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mình trieàn mieân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cuoäc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Laïy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heát, mieäng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buoâng töøng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hö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laø thaáy ngöôøi ngheøo thieáu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chaïnh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con hoang phí thôøi gian theo boùng ngaøy troâi.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553 - LÔØI CAÀU NGUYEÄN BUOÅI TOÁI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Laïy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2012-02-06T13:18:21Z</dcterms:created>
  <dcterms:modified xsi:type="dcterms:W3CDTF">2012-09-17T11:30:31Z</dcterms:modified>
</cp:coreProperties>
</file>