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1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7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554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BÖÔÙC ÑÖÔØNG ÑÔØI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 ñi muoân phöông khoâng quaûn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hay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3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ban theâm söùc löïc caøng maïnh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vöôn ñi tôùi.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baát cöù nôi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 gioáng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baù danh Jeâsus ñeán khaép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moãi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luoân coù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naâng niu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dìu, haèng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soi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baát cöù nôi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khoù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nhôù ghi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höùa: “Chuùa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ñi cuøng!”.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baát cöù nôi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phoá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laøng queâ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ngheøo, hay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nguyeân heo huùt.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coù Chuùa Jeâsus theâm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5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554 - TREÂN BÖÔÙC ÑÖÔØNG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daãn ñöa ta cuøng böôùc tôùi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ñang caàn.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2012-02-06T13:31:09Z</dcterms:created>
  <dcterms:modified xsi:type="dcterms:W3CDTF">2012-09-17T11:30:59Z</dcterms:modified>
</cp:coreProperties>
</file>