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07/12/2013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6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07/12/2013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9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 dirty="0"/>
              <a:t>TOÂN VINH CHUÙA </a:t>
            </a:r>
            <a:r>
              <a:rPr lang="en-US"/>
              <a:t>– THAÙNH CA </a:t>
            </a:r>
            <a:r>
              <a:rPr lang="en-US"/>
              <a:t>555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MÖØNG CHUÙA GIAÙNG SINH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555 - MÖØNG 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AÙnh sao beân phöông trôøi ñoâng daãn ñöôøng </a:t>
            </a:r>
            <a:br>
              <a:rPr lang="en-US"/>
            </a:br>
            <a:r>
              <a:rPr lang="en-US"/>
              <a:t>ba vua ñeán thôø toân Thaùnh nhi vöøa sinh.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555 - MÖØNG 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Boû thieân cung huy hoaøng treân coõi trôøi cao nay xuoáng traàn gian chính Vua dieäu vinh.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555 - MÖØNG 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Naøo ta haùt möøng </a:t>
            </a:r>
            <a:br>
              <a:rPr lang="en-US"/>
            </a:br>
            <a:r>
              <a:rPr lang="en-US"/>
              <a:t>Chieân Con Thaùnh </a:t>
            </a:r>
            <a:br>
              <a:rPr lang="en-US"/>
            </a:br>
            <a:r>
              <a:rPr lang="en-US"/>
              <a:t>ngaøy nay sinh xuoáng </a:t>
            </a:r>
            <a:br>
              <a:rPr lang="en-US"/>
            </a:br>
            <a:r>
              <a:rPr lang="en-US"/>
              <a:t>theá gian toái taêm.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555 - MÖØNG 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412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Haùt ca leân vang löøng </a:t>
            </a:r>
            <a:br>
              <a:rPr lang="en-US"/>
            </a:br>
            <a:r>
              <a:rPr lang="en-US"/>
              <a:t>ta chuùc möøng Chuùa giaùng xuoáng theá gian cöùu aân thieân ñaøng.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555 - MÖØNG 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8197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Chuùa giaùng sinh </a:t>
            </a:r>
            <a:br>
              <a:rPr lang="en-US"/>
            </a:br>
            <a:r>
              <a:rPr lang="en-US"/>
              <a:t>ñeâm naøy ta haõy cuøng nhau ca haùt möøng vui chuùc Vua bình 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555 - MÖØNG 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Ñaáng cöùu aân nôi trôøi cao giaùng phaøm ñem theo xuoáng traàn gian bieát bao laïc hoan.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555 - MÖØNG 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Naøo ca haùt cuøng toân vinh Chuùa ngaøy nay sinh xuoáng theá gian </a:t>
            </a:r>
            <a:br>
              <a:rPr lang="en-US"/>
            </a:br>
            <a:r>
              <a:rPr lang="en-US"/>
              <a:t>toái taêm.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1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555 - MÖØNG 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Khaép nhaân gian ñeâm naøy vang tieáng möøng Chuùa ñeán vôùi theá nhaân phöôùc ôn thieân ñaøng.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555 - MÖØNG 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Caùc keû chaên kinh hoaøng khi aùnh haøo quang thieân söù loøa soi baùo tin bình 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555 - MÖØNG 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97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ñeâm nay Con Trôøi sinh xuoáng traàn gian nôi choán heøn khinh giöõa muoân laàm than.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555 - MÖØNG 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Thaønh Ña-vít laø nôi Thieân Chuùa ngaøy nay sinh xuoáng theá gian </a:t>
            </a:r>
            <a:br>
              <a:rPr lang="en-US"/>
            </a:br>
            <a:r>
              <a:rPr lang="en-US"/>
              <a:t>toái taêm.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555 - MÖØNG 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Kíp ñeán mau toân thôø Con Thaùnh vì Chuùa </a:t>
            </a:r>
            <a:br>
              <a:rPr lang="en-US"/>
            </a:br>
            <a:r>
              <a:rPr lang="en-US"/>
              <a:t>ñaõ ñeán theá gian </a:t>
            </a:r>
            <a:br>
              <a:rPr lang="en-US"/>
            </a:br>
            <a:r>
              <a:rPr lang="en-US"/>
              <a:t>phöôùc ôn thieân ñaøng.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9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VNI-Aptima</vt:lpstr>
      <vt:lpstr>VNI-Garam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2012-02-06T13:37:19Z</dcterms:created>
  <dcterms:modified xsi:type="dcterms:W3CDTF">2013-12-07T16:31:59Z</dcterms:modified>
</cp:coreProperties>
</file>