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8" r:id="rId3"/>
  </p:sldMasterIdLst>
  <p:sldIdLst>
    <p:sldId id="296" r:id="rId4"/>
    <p:sldId id="301" r:id="rId5"/>
    <p:sldId id="302" r:id="rId6"/>
    <p:sldId id="303" r:id="rId7"/>
    <p:sldId id="304" r:id="rId8"/>
    <p:sldId id="305" r:id="rId9"/>
    <p:sldId id="321" r:id="rId10"/>
    <p:sldId id="322" r:id="rId11"/>
    <p:sldId id="323" r:id="rId12"/>
    <p:sldId id="307" r:id="rId13"/>
    <p:sldId id="308" r:id="rId14"/>
    <p:sldId id="309" r:id="rId15"/>
    <p:sldId id="324" r:id="rId16"/>
    <p:sldId id="325" r:id="rId17"/>
    <p:sldId id="326" r:id="rId18"/>
    <p:sldId id="327" r:id="rId19"/>
    <p:sldId id="328" r:id="rId20"/>
    <p:sldId id="329" r:id="rId21"/>
    <p:sldId id="314" r:id="rId22"/>
    <p:sldId id="315" r:id="rId23"/>
    <p:sldId id="330" r:id="rId24"/>
    <p:sldId id="331" r:id="rId25"/>
    <p:sldId id="332" r:id="rId26"/>
    <p:sldId id="333" r:id="rId27"/>
    <p:sldId id="334" r:id="rId28"/>
    <p:sldId id="33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ACF-9FDB-402E-B3EA-7E3CABA10531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DA9F-9FDC-40A6-AABA-F7A041BC1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D6BF-7190-4700-BFC0-543E438DBD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C2A0-2B5F-43D6-B4A2-943C76C3F9F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D6BF-7190-4700-BFC0-543E438DBD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C2A0-2B5F-43D6-B4A2-943C76C3F9F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TAI LIEU\moi\2.jpg"/>
          <p:cNvPicPr>
            <a:picLocks noChangeAspect="1" noChangeArrowheads="1"/>
          </p:cNvPicPr>
          <p:nvPr userDrawn="1"/>
        </p:nvPicPr>
        <p:blipFill>
          <a:blip r:embed="rId3"/>
          <a:srcRect t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8ADC-D5FD-4549-88D8-D9F60A19773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4756-791F-4FA3-8806-E7C91C88B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1219200"/>
            <a:ext cx="17526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350" lvl="1" algn="l"/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AÙNG</a:t>
            </a:r>
            <a:r>
              <a:rPr lang="en-US" sz="280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 DANH THIEÂN CHUÙA</a:t>
            </a:r>
            <a:endParaRPr lang="en-US" sz="28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40000"/>
                    <a:lumOff val="6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Helve" pitchFamily="2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533400"/>
            <a:ext cx="17526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350" lvl="1" algn="ctr"/>
            <a:r>
              <a:rPr lang="en-US" sz="90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Thu Thao" pitchFamily="34" charset="0"/>
              </a:rPr>
              <a:t>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D6BF-7190-4700-BFC0-543E438DBD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C2A0-2B5F-43D6-B4A2-943C76C3F9F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Johnny Huynh\Desktop\Christma1s (34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51" y="-1"/>
            <a:ext cx="9167751" cy="687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D6BF-7190-4700-BFC0-543E438DBD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C2A0-2B5F-43D6-B4A2-943C76C3F9F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Johnny Huynh\Desktop\Christma1s (36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035076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SAÙNG DANH THIEÂN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498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500" b="1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Eurasia" pitchFamily="2" charset="0"/>
              </a:rPr>
              <a:t>THAÙNH CA 557</a:t>
            </a:r>
            <a:endParaRPr lang="en-US" sz="3500" b="1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14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Nguyeän danh Thieân Chuùa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huy hoaøng.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57200"/>
            <a:ext cx="6400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2</a:t>
            </a:r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Kìa mau mau ñeán Beát-leâ-hem,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xin quyø toân Thaùnh Vöông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ra ñôøi.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6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68154"/>
            <a:ext cx="6400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Nôi Beâ-lem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söù thaùnh haân hoan, ca möøng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ñeâm Jeâsus                laâm phaøm.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ÑK: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 OÂ saùng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treân trôøi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cao, saùng danh treân trôøi cao.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Saùng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treân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trôøi cao ngaøn truøng.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1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Nguyeän danh Thieân Chuùa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vinh quang.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5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OÂ saùng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treân trôøi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cao, saùng danh treân trôøi cao.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3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Saùng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treân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trôøi cao ngaøn truøng.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9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Nguyeän danh Thieân Chuùa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huy hoaøng.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15754"/>
            <a:ext cx="6172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3</a:t>
            </a:r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Kia trong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nôi maùng coû khieâm ti, Con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Trôøi laâm theá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caùch nhu mì.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6764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1.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Treân khoâng trung tieáng haùt thieân binh.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09600"/>
            <a:ext cx="6019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 leân Gioâ-seùp vôùi Ma-ri,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mau cuøng toâi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haùt khen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Jeâsus.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6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ÑK: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 OÂ saùng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treân trôøi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cao, saùng danh treân trôøi cao.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Saùng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treân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trôøi cao ngaøn truøng.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1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Nguyeän danh Thieân Chuùa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vinh quang.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5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OÂ saùng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treân trôøi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cao, saùng danh treân trôøi cao.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3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Saùng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treân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trôøi cao ngaøn truøng.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9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Nguyeän danh Thieân Chuùa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huy hoaøng.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6764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EÂm ñeàm ngaân suoát trong 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ñeâm tröôøng.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64" y="625019"/>
            <a:ext cx="6019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Non xanh kia ñaùp tieáng hoan ca, vang nieàm vui khaép nôi         xa ngaøn.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5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ÑK: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 OÂ saùng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treân trôøi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cao, saùng danh treân trôøi cao.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Saùng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treân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trôøi cao ngaøn truøng.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5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Nguyeän danh Thieân Chuùa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vinh quang.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6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OÂ saùng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treân trôøi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cao, saùng danh treân trôøi cao.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Saùng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danh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treân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Aptima" pitchFamily="34" charset="0"/>
                <a:ea typeface="Times New Roman"/>
                <a:cs typeface="Times New Roman"/>
              </a:rPr>
              <a:t>trôøi cao ngaøn truøng.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6019800"/>
            <a:ext cx="9220200" cy="63094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557 – SAÙNG DANH THIEÂN CHUÙA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6429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316</Words>
  <Application>Microsoft Office PowerPoint</Application>
  <PresentationFormat>On-screen Show (4:3)</PresentationFormat>
  <Paragraphs>60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2_Custom Design</vt:lpstr>
      <vt:lpstr>4_Office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2009-04-14T09:28:56Z</dcterms:created>
  <dcterms:modified xsi:type="dcterms:W3CDTF">2012-09-17T11:36:27Z</dcterms:modified>
</cp:coreProperties>
</file>