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2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0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560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MOÄT ANH NHI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RA ÑÔØI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8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560 - MOÄT ANH NHI RA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Jeâsus cam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treân thaäp hình Ngaøi laø Cöùu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theá.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2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560 - MOÄT ANH NHI RA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queân thaân kia huyeát tuoân chan hoøa haàu thanh taåy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vôùi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5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560 - MOÄT ANH NHI RA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chæ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maùng chieân thay giöôøng, neäm aám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laø coû khoâ.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560 - MOÄT ANH NHI RA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muoân daân ñeán kính toân vinh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khi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sinh laïi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4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560 - MOÄT ANH NHI RA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2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Haøi nhi sinh ra ôû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Beát-leâ-hem laø Jeâsus, Vua, Cöùu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560 - MOÄT ANH NHI RA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ngoâi sao kia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chieáu saùng huy hoaøng ñem tin töùc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69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560 - MOÄT ANH NHI RA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chæ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maùng chieân thay giöôøng, neäm aám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laø coû khoâ.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32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560 - MOÄT ANH NHI RA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muoân daân ñeán kính toân vinh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khi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sinh laïi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9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560 - MOÄT ANH NHI RA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Anh nhi kia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daùng raát dòu daøng,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xinh ñeïp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Thaùnh.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9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560 - MOÄT ANH NHI RA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Jeâsus laø 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muoân ngöôøi,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baøi nhaân 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haùt leân.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23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560 - MOÄT ANH NHI RA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chæ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maùng chieân thay giöôøng, neäm aám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laø coû khoâ.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07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560 - MOÄT ANH NHI RA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muoân daân ñeán kính toân vinh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khi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sinh laïi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6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197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2012-02-10T14:37:16Z</dcterms:created>
  <dcterms:modified xsi:type="dcterms:W3CDTF">2012-09-17T11:53:04Z</dcterms:modified>
</cp:coreProperties>
</file>