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CHUYEÄN CAÙC MUÏC ÑOÀNG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5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con treû nguû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maùng chieân,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boïc vuoâng khaên ñôn giöõa trôøi tuyeát.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mau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nghinh Con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 neân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thieân binh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 chuùc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vua laâm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“OÂ!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nôi cao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Chuùa, ñaát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muoân ñôøi.”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tin aáy caùc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muïc ñoàng leân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tìm, vöôït bao gian nguy giöõa trôøi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noân naû ñi tìm Ñaáng vöøa sinh haï,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Chaân Chuùa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nôi maùng coû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oâ nhô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 nhi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laønh nguû.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nhö söù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baùo tin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nay giaùng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möøng vui ca vang cuøng muoân thieân söù, khuùc ca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“OÂ!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nôi cao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Chuùa, ñaát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muoân ñôøi.”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muïc töû trong ñeâm tröôøng giöõ baày chieân mình, ngoài chung nhau nôi giöõa ñoài vaéng.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tinh tuù ñieåm toâ caûnh trôøi huy hoaøng, baày chieân nguû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Thoaït nhieân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ñeâm ñang yeân tònh, böøng leân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 saùng röïc rôõ.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thieân söù giaùng laâm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ca vang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daøng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möøng Christ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theá, chuùc Vua muoân vua laâm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“OÂ!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nôi cao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Chuùa, ñaát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muoân ñôøi.”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kinh haõi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cho caùc ngöôi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Laønh, möøng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daân theá haï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562 - CHUYEÄN CAÙC MUÏC ÑOÀNG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Ña-vít Con Trôøi giaùng traàn ñeâm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Christ,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2012-02-10T15:01:37Z</dcterms:created>
  <dcterms:modified xsi:type="dcterms:W3CDTF">2012-09-17T11:54:32Z</dcterms:modified>
</cp:coreProperties>
</file>