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6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563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82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CUØNG HAÙT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HA-LEÂ-LU-GIA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vui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</a:p>
        </p:txBody>
      </p:sp>
    </p:spTree>
    <p:extLst>
      <p:ext uri="{BB962C8B-B14F-4D97-AF65-F5344CB8AC3E}">
        <p14:creationId xmlns:p14="http://schemas.microsoft.com/office/powerpoint/2010/main" val="40805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khuùc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trôøi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Noâ-eân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Chuùa sinh ra ñôøi chuoäc toäi loaøi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5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khung trôøi cao thieân binh tung bay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vang leân lôøi ca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9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Noâ-eân naêm xöa quaùn kia ñoâng ngöôøi nhoän nhòp oàn aøo.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ai ñaâu ngôø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vaøo ñôøi luùc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thieân thaàn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vui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tieáng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vui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</a:p>
        </p:txBody>
      </p:sp>
    </p:spTree>
    <p:extLst>
      <p:ext uri="{BB962C8B-B14F-4D97-AF65-F5344CB8AC3E}">
        <p14:creationId xmlns:p14="http://schemas.microsoft.com/office/powerpoint/2010/main" val="3025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khuùc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trôøi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5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leân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caây xanh nuùi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cao soâng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5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Noâ-eân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coù ba vua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 daëm tìm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4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Ngaém theo vì sao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baêng qua non cao,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saâu, chung lôøi ca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Noâ-eân naêm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anh chaên baày laïnh luøng ngoaøi ñoàng vaéng.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tin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vaøo cuoäc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vui bao lôøi ca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vui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tieáng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vui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</a:p>
        </p:txBody>
      </p:sp>
    </p:spTree>
    <p:extLst>
      <p:ext uri="{BB962C8B-B14F-4D97-AF65-F5344CB8AC3E}">
        <p14:creationId xmlns:p14="http://schemas.microsoft.com/office/powerpoint/2010/main" val="2382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Nhaïc khuùc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 döông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 trôøi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6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ngaøn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nhòp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soùng 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döông.</a:t>
            </a:r>
          </a:p>
        </p:txBody>
      </p:sp>
    </p:spTree>
    <p:extLst>
      <p:ext uri="{BB962C8B-B14F-4D97-AF65-F5344CB8AC3E}">
        <p14:creationId xmlns:p14="http://schemas.microsoft.com/office/powerpoint/2010/main" val="1068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Ngaân vang daâng leân Chuùa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ca 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leân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thieân söù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9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cuøng loøng ngöôøi boán phöông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maët ñòa caàu.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Nhòp nhaøng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bao lôøi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 vui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Ha-leâ-lu-gia,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563 - CUØNG HAÙT HA-LEÂ-LU-GIA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8709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Daâng tieáng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301</Words>
  <Application>Microsoft Office PowerPoint</Application>
  <PresentationFormat>On-screen Show (4:3)</PresentationFormat>
  <Paragraphs>54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13</cp:revision>
  <dcterms:created xsi:type="dcterms:W3CDTF">2012-02-11T02:59:15Z</dcterms:created>
  <dcterms:modified xsi:type="dcterms:W3CDTF">2012-09-17T11:55:09Z</dcterms:modified>
</cp:coreProperties>
</file>