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4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CHUOÂNG GIAÙNG SINH NGAÂN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phöôùc, ôn phöôùc!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ñôøi.</a:t>
            </a:r>
          </a:p>
        </p:txBody>
      </p:sp>
    </p:spTree>
    <p:extLst>
      <p:ext uri="{BB962C8B-B14F-4D97-AF65-F5344CB8AC3E}">
        <p14:creationId xmlns:p14="http://schemas.microsoft.com/office/powerpoint/2010/main" val="6820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cao vôøi,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con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Giaùng Sinh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mong öôùc chaân thaønh: Chuùa seõ ban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 thoûa vui.</a:t>
            </a:r>
          </a:p>
        </p:txBody>
      </p:sp>
    </p:spTree>
    <p:extLst>
      <p:ext uri="{BB962C8B-B14F-4D97-AF65-F5344CB8AC3E}">
        <p14:creationId xmlns:p14="http://schemas.microsoft.com/office/powerpoint/2010/main" val="229052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nhöõng ai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 khaùt ôn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chaén Chuùa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theâm 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thaùnh! Chuoâng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nga 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 </a:t>
            </a:r>
          </a:p>
        </p:txBody>
      </p:sp>
    </p:spTree>
    <p:extLst>
      <p:ext uri="{BB962C8B-B14F-4D97-AF65-F5344CB8AC3E}">
        <p14:creationId xmlns:p14="http://schemas.microsoft.com/office/powerpoint/2010/main" val="38362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phöôùc, ôn phöôùc!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ñôøi.</a:t>
            </a:r>
          </a:p>
        </p:txBody>
      </p:sp>
    </p:spTree>
    <p:extLst>
      <p:ext uri="{BB962C8B-B14F-4D97-AF65-F5344CB8AC3E}">
        <p14:creationId xmlns:p14="http://schemas.microsoft.com/office/powerpoint/2010/main" val="169147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nhöõng ai haèng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 khaùt ôn trôøi,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chaén Chuùa seõ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theâm nhieàu.</a:t>
            </a:r>
          </a:p>
        </p:txBody>
      </p:sp>
    </p:spTree>
    <p:extLst>
      <p:ext uri="{BB962C8B-B14F-4D97-AF65-F5344CB8AC3E}">
        <p14:creationId xmlns:p14="http://schemas.microsoft.com/office/powerpoint/2010/main" val="11528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Chuoâng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vang boán phöông trôøi, löôùt eâm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daøi nuùi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khaép ñòa caàu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ñeán Tin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Jeâsus yeâu thöông nhaân loaïi.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thaùnh! Chuoâng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nga 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 </a:t>
            </a:r>
          </a:p>
        </p:txBody>
      </p:sp>
    </p:spTree>
    <p:extLst>
      <p:ext uri="{BB962C8B-B14F-4D97-AF65-F5344CB8AC3E}">
        <p14:creationId xmlns:p14="http://schemas.microsoft.com/office/powerpoint/2010/main" val="36759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ngaân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xa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thoùt 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 phöông.</a:t>
            </a:r>
          </a:p>
        </p:txBody>
      </p:sp>
    </p:spTree>
    <p:extLst>
      <p:ext uri="{BB962C8B-B14F-4D97-AF65-F5344CB8AC3E}">
        <p14:creationId xmlns:p14="http://schemas.microsoft.com/office/powerpoint/2010/main" val="19472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phöôùc, ôn phöôùc!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ñôøi.</a:t>
            </a:r>
          </a:p>
        </p:txBody>
      </p:sp>
    </p:spTree>
    <p:extLst>
      <p:ext uri="{BB962C8B-B14F-4D97-AF65-F5344CB8AC3E}">
        <p14:creationId xmlns:p14="http://schemas.microsoft.com/office/powerpoint/2010/main" val="36396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khaép ñòa caàu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ñeán Tin Laønh,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nhaân loaïi.</a:t>
            </a:r>
          </a:p>
        </p:txBody>
      </p:sp>
    </p:spTree>
    <p:extLst>
      <p:ext uri="{BB962C8B-B14F-4D97-AF65-F5344CB8AC3E}">
        <p14:creationId xmlns:p14="http://schemas.microsoft.com/office/powerpoint/2010/main" val="16462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Loan baùo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nhaân loaïi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ra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</a:p>
        </p:txBody>
      </p:sp>
    </p:spTree>
    <p:extLst>
      <p:ext uri="{BB962C8B-B14F-4D97-AF65-F5344CB8AC3E}">
        <p14:creationId xmlns:p14="http://schemas.microsoft.com/office/powerpoint/2010/main" val="415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thaùnh! Chuoâng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nga 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 </a:t>
            </a:r>
          </a:p>
        </p:txBody>
      </p:sp>
    </p:spTree>
    <p:extLst>
      <p:ext uri="{BB962C8B-B14F-4D97-AF65-F5344CB8AC3E}">
        <p14:creationId xmlns:p14="http://schemas.microsoft.com/office/powerpoint/2010/main" val="123579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phöôùc, ôn phöôùc!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ñôøi.</a:t>
            </a:r>
          </a:p>
        </p:txBody>
      </p:sp>
    </p:spTree>
    <p:extLst>
      <p:ext uri="{BB962C8B-B14F-4D97-AF65-F5344CB8AC3E}">
        <p14:creationId xmlns:p14="http://schemas.microsoft.com/office/powerpoint/2010/main" val="40095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Loan baùo tin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nhaân loaïi,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nay ra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xao xuyeán taâm hoàn,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leân 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ca. </a:t>
            </a:r>
          </a:p>
        </p:txBody>
      </p:sp>
    </p:spTree>
    <p:extLst>
      <p:ext uri="{BB962C8B-B14F-4D97-AF65-F5344CB8AC3E}">
        <p14:creationId xmlns:p14="http://schemas.microsoft.com/office/powerpoint/2010/main" val="5808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cao vôøi, chuùc taùn Chuùa yeâu thöông con ngöôøi.</a:t>
            </a:r>
          </a:p>
        </p:txBody>
      </p:sp>
    </p:spTree>
    <p:extLst>
      <p:ext uri="{BB962C8B-B14F-4D97-AF65-F5344CB8AC3E}">
        <p14:creationId xmlns:p14="http://schemas.microsoft.com/office/powerpoint/2010/main" val="42008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565 - CHUOÂNG GIAÙNG SINH NGAÂN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thaùnh! Chuoâng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nga 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 </a:t>
            </a:r>
          </a:p>
        </p:txBody>
      </p:sp>
    </p:spTree>
    <p:extLst>
      <p:ext uri="{BB962C8B-B14F-4D97-AF65-F5344CB8AC3E}">
        <p14:creationId xmlns:p14="http://schemas.microsoft.com/office/powerpoint/2010/main" val="28403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267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2012-02-15T10:36:41Z</dcterms:created>
  <dcterms:modified xsi:type="dcterms:W3CDTF">2012-09-17T11:58:38Z</dcterms:modified>
</cp:coreProperties>
</file>