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6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52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NIEÀM VUI CHO NHAÂN LOAÏI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Beát-leâ-hem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xem Con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sinh ra taïi chuoàng chieân taêm toái.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0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mau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khieâm toán,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töôi thaém!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loaïi 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an!</a:t>
            </a:r>
          </a:p>
        </p:txBody>
      </p:sp>
    </p:spTree>
    <p:extLst>
      <p:ext uri="{BB962C8B-B14F-4D97-AF65-F5344CB8AC3E}">
        <p14:creationId xmlns:p14="http://schemas.microsoft.com/office/powerpoint/2010/main" val="239808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cho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quaø taëng voâ giaù, haõy mau tieáp nhaän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Thieân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5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giaùng sinh: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Quaø cao quyù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quaø voâ giaù!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loaïi 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an!</a:t>
            </a:r>
          </a:p>
        </p:txBody>
      </p:sp>
    </p:spTree>
    <p:extLst>
      <p:ext uri="{BB962C8B-B14F-4D97-AF65-F5344CB8AC3E}">
        <p14:creationId xmlns:p14="http://schemas.microsoft.com/office/powerpoint/2010/main" val="19676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ngöôøi ôi mau ñeán, cuùi xuoáng toân thôø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taâm cung kính.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thay, quyù thay! Chuùa giaùng sinh,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lôùn,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môùi!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loaïi 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an!</a:t>
            </a:r>
          </a:p>
        </p:txBody>
      </p:sp>
    </p:spTree>
    <p:extLst>
      <p:ext uri="{BB962C8B-B14F-4D97-AF65-F5344CB8AC3E}">
        <p14:creationId xmlns:p14="http://schemas.microsoft.com/office/powerpoint/2010/main" val="356316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 ngoân xa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 ra hoâm nay, Thaùnh Kinh phoâ baøy nguoàn ôn phöôùc lôùn.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trong chuùng ta,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Meâ-si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cao quyù!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cao!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567 - NIEÀM VUI CHO NHAÂN LOAÏI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loaïi höôûng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an!</a:t>
            </a:r>
          </a:p>
        </p:txBody>
      </p:sp>
    </p:spTree>
    <p:extLst>
      <p:ext uri="{BB962C8B-B14F-4D97-AF65-F5344CB8AC3E}">
        <p14:creationId xmlns:p14="http://schemas.microsoft.com/office/powerpoint/2010/main" val="41386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214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2012-02-15T12:55:19Z</dcterms:created>
  <dcterms:modified xsi:type="dcterms:W3CDTF">2012-09-17T12:01:32Z</dcterms:modified>
</cp:coreProperties>
</file>