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1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52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SAO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MIEÀN ÑOÂNG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ngoïn 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cuoàng daâng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moïi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ñöa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taêm toái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sao hy voïng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Beát-leâ-hem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sao, daãn ñöa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Thöôïng ñeá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sao saùng choùi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tình yeâu thöông, hoan laïc,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sao soi saùng suoát ñöôøng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sao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 ñaày tình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Con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sinh, sao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mieàn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vôøi,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2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cao.</a:t>
            </a:r>
          </a:p>
        </p:txBody>
      </p:sp>
    </p:spTree>
    <p:extLst>
      <p:ext uri="{BB962C8B-B14F-4D97-AF65-F5344CB8AC3E}">
        <p14:creationId xmlns:p14="http://schemas.microsoft.com/office/powerpoint/2010/main" val="22041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khoå öu saàu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tan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ñem hy 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vôùi bao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laàm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0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taâm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xao xuyeán ta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 troâng sao.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sao toân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soi.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88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treân moïi loái döông gian, moïi böôùc gian nan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568 - SAO MIEÀN ÑOÂNG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mieàn xa vôøi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2012-02-15T13:04:37Z</dcterms:created>
  <dcterms:modified xsi:type="dcterms:W3CDTF">2012-09-17T12:01:59Z</dcterms:modified>
</cp:coreProperties>
</file>