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190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657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569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052" y="23622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HA-LEÂ-LU-GIA, JEÂSUS ÑEÁN!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528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569 - HA-LEÂ-LU-GIA, JEÂSUS ÑEÁN!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Ha-leâ-lu-gia!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Ha-leâ-lu-gia!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Ha-leâ-lu-gia!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A-men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367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569 - HA-LEÂ-LU-GIA, JEÂSUS ÑEÁN!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Ñeâm nay ta hoan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cung chuùc Cöùu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giaùng traàn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loaøi ngöôøi. </a:t>
            </a:r>
          </a:p>
        </p:txBody>
      </p:sp>
    </p:spTree>
    <p:extLst>
      <p:ext uri="{BB962C8B-B14F-4D97-AF65-F5344CB8AC3E}">
        <p14:creationId xmlns:p14="http://schemas.microsoft.com/office/powerpoint/2010/main" val="3222005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569 - HA-LEÂ-LU-GIA, JEÂSUS ÑEÁN!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7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Mau daâng leân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caâu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môùi,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Chaân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Chuùa.</a:t>
            </a:r>
          </a:p>
        </p:txBody>
      </p:sp>
    </p:spTree>
    <p:extLst>
      <p:ext uri="{BB962C8B-B14F-4D97-AF65-F5344CB8AC3E}">
        <p14:creationId xmlns:p14="http://schemas.microsoft.com/office/powerpoint/2010/main" val="1117917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569 - HA-LEÂ-LU-GIA, JEÂSUS ÑEÁN!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7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Ñeâm nay nôi nôi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toân thôø, ngaøn muoân thi ca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môùi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chuùc toân Vua. </a:t>
            </a:r>
          </a:p>
        </p:txBody>
      </p:sp>
    </p:spTree>
    <p:extLst>
      <p:ext uri="{BB962C8B-B14F-4D97-AF65-F5344CB8AC3E}">
        <p14:creationId xmlns:p14="http://schemas.microsoft.com/office/powerpoint/2010/main" val="246073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569 - HA-LEÂ-LU-GIA, JEÂSUS ÑEÁN!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7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yeâu thöông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gian ñaønh xa </a:t>
            </a:r>
            <a:endParaRPr lang="en-US" sz="6600" b="1" smtClean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ngoâi vinh quang.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937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569 - HA-LEÂ-LU-GIA, JEÂSUS ÑEÁN!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7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Neân giaùng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xuoáng choán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toái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taêm cam mang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saàu thöông.</a:t>
            </a:r>
          </a:p>
        </p:txBody>
      </p:sp>
    </p:spTree>
    <p:extLst>
      <p:ext uri="{BB962C8B-B14F-4D97-AF65-F5344CB8AC3E}">
        <p14:creationId xmlns:p14="http://schemas.microsoft.com/office/powerpoint/2010/main" val="171475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569 - HA-LEÂ-LU-GIA, JEÂSUS ÑEÁN!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7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Chuùa vì ngöôøi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 sinh, ñ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öùc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khoâng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ví saùnh. </a:t>
            </a:r>
          </a:p>
        </p:txBody>
      </p:sp>
    </p:spTree>
    <p:extLst>
      <p:ext uri="{BB962C8B-B14F-4D97-AF65-F5344CB8AC3E}">
        <p14:creationId xmlns:p14="http://schemas.microsoft.com/office/powerpoint/2010/main" val="18320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569 - HA-LEÂ-LU-GIA, JEÂSUS ÑEÁN!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7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daân mau ñeán ñem leã daâng Vua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hoøa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bình.</a:t>
            </a:r>
          </a:p>
        </p:txBody>
      </p:sp>
    </p:spTree>
    <p:extLst>
      <p:ext uri="{BB962C8B-B14F-4D97-AF65-F5344CB8AC3E}">
        <p14:creationId xmlns:p14="http://schemas.microsoft.com/office/powerpoint/2010/main" val="106227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569 - HA-LEÂ-LU-GIA, JEÂSUS ÑEÁN!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Ha-leâ-lu-gia!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Ha-leâ-lu-gia!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Ha-leâ-lu-gia!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A-men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0480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569 - HA-LEÂ-LU-GIA, JEÂSUS ÑEÁN!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Ha-leâ-lu-gia!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Ha-leâ-lu-gia!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Ha-leâ-lu-gia!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A-men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848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569 - HA-LEÂ-LU-GIA, JEÂSUS ÑEÁN!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Ñeâm nao khi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xöa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thieân söù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 haùt: “An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bình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loaøi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.”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1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569 - HA-LEÂ-LU-GIA, JEÂSUS ÑEÁN!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7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 vinh quang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leân Vua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hieån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Chaân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Chuùa. </a:t>
            </a:r>
          </a:p>
        </p:txBody>
      </p:sp>
    </p:spTree>
    <p:extLst>
      <p:ext uri="{BB962C8B-B14F-4D97-AF65-F5344CB8AC3E}">
        <p14:creationId xmlns:p14="http://schemas.microsoft.com/office/powerpoint/2010/main" val="271052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569 - HA-LEÂ-LU-GIA, JEÂSUS ÑEÁN!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7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Ñeâm nao khi xöa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söù ñaõ haùt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vang,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hoàng aân Cha ñaõ ban xuoáng nhaân gian. </a:t>
            </a:r>
          </a:p>
        </p:txBody>
      </p:sp>
    </p:spTree>
    <p:extLst>
      <p:ext uri="{BB962C8B-B14F-4D97-AF65-F5344CB8AC3E}">
        <p14:creationId xmlns:p14="http://schemas.microsoft.com/office/powerpoint/2010/main" val="135908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569 - HA-LEÂ-LU-GIA, JEÂSUS ÑEÁN!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7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Thaønh Beát-leâ-hem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ñeâm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nay Jeâsus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Christ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giaùng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43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569 - HA-LEÂ-LU-GIA, JEÂSUS ÑEÁN!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7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Khaép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 giôùi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böõa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nay daâng leân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baøi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tuïng ca.</a:t>
            </a:r>
          </a:p>
        </p:txBody>
      </p:sp>
    </p:spTree>
    <p:extLst>
      <p:ext uri="{BB962C8B-B14F-4D97-AF65-F5344CB8AC3E}">
        <p14:creationId xmlns:p14="http://schemas.microsoft.com/office/powerpoint/2010/main" val="169729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569 - HA-LEÂ-LU-GIA, JEÂSUS ÑEÁN!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7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Chuùa vì ngöôøi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 sinh, ñ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öùc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khoâng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ví saùnh. </a:t>
            </a:r>
          </a:p>
        </p:txBody>
      </p:sp>
    </p:spTree>
    <p:extLst>
      <p:ext uri="{BB962C8B-B14F-4D97-AF65-F5344CB8AC3E}">
        <p14:creationId xmlns:p14="http://schemas.microsoft.com/office/powerpoint/2010/main" val="1849583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569 - HA-LEÂ-LU-GIA, JEÂSUS ÑEÁN!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7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daân mau ñeán ñem leã daâng Vua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hoøa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bình.</a:t>
            </a:r>
          </a:p>
        </p:txBody>
      </p:sp>
    </p:spTree>
    <p:extLst>
      <p:ext uri="{BB962C8B-B14F-4D97-AF65-F5344CB8AC3E}">
        <p14:creationId xmlns:p14="http://schemas.microsoft.com/office/powerpoint/2010/main" val="29287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569 - HA-LEÂ-LU-GIA, JEÂSUS ÑEÁN!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Ha-leâ-lu-gia!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Ha-leâ-lu-gia!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Ha-leâ-lu-gia!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A-men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53143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227</Words>
  <Application>Microsoft Office PowerPoint</Application>
  <PresentationFormat>On-screen Show (4:3)</PresentationFormat>
  <Paragraphs>39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8</cp:revision>
  <dcterms:created xsi:type="dcterms:W3CDTF">2012-02-15T13:16:15Z</dcterms:created>
  <dcterms:modified xsi:type="dcterms:W3CDTF">2012-09-17T12:02:46Z</dcterms:modified>
</cp:coreProperties>
</file>