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0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8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570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52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VOØNG TAY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TÌNH YEÂU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36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570 - VOØNG TAY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queân ñi bao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khoå cao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maây ngaøn. </a:t>
            </a:r>
          </a:p>
        </p:txBody>
      </p:sp>
    </p:spTree>
    <p:extLst>
      <p:ext uri="{BB962C8B-B14F-4D97-AF65-F5344CB8AC3E}">
        <p14:creationId xmlns:p14="http://schemas.microsoft.com/office/powerpoint/2010/main" val="134913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570 - VOØNG TAY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Haän thuø thoâi queân ñi, tay voøng tay 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ca. </a:t>
            </a:r>
          </a:p>
        </p:txBody>
      </p:sp>
    </p:spTree>
    <p:extLst>
      <p:ext uri="{BB962C8B-B14F-4D97-AF65-F5344CB8AC3E}">
        <p14:creationId xmlns:p14="http://schemas.microsoft.com/office/powerpoint/2010/main" val="419928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570 - VOØNG TAY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coøn doøng leä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 laên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 meï giaø.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570 - VOØNG TAY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8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Haùt leân, reo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soâng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daøi, reo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nhö gioù löôùt 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thoâng xanh.</a:t>
            </a:r>
          </a:p>
        </p:txBody>
      </p:sp>
    </p:spTree>
    <p:extLst>
      <p:ext uri="{BB962C8B-B14F-4D97-AF65-F5344CB8AC3E}">
        <p14:creationId xmlns:p14="http://schemas.microsoft.com/office/powerpoint/2010/main" val="27392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570 - VOØNG TAY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tình yeâu quang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taïo neân voøng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0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570 - VOØNG TAY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eå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khuùc ca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 bình.</a:t>
            </a:r>
          </a:p>
        </p:txBody>
      </p:sp>
    </p:spTree>
    <p:extLst>
      <p:ext uri="{BB962C8B-B14F-4D97-AF65-F5344CB8AC3E}">
        <p14:creationId xmlns:p14="http://schemas.microsoft.com/office/powerpoint/2010/main" val="323298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570 - VOØNG TAY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Jeâsus ñang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mong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ñoùn anh. </a:t>
            </a:r>
          </a:p>
        </p:txBody>
      </p:sp>
    </p:spTree>
    <p:extLst>
      <p:ext uri="{BB962C8B-B14F-4D97-AF65-F5344CB8AC3E}">
        <p14:creationId xmlns:p14="http://schemas.microsoft.com/office/powerpoint/2010/main" val="120473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570 - VOØNG TAY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anh sao anh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meâ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0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570 - VOØNG TAY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voøng tay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ngaøy luoân luoân môû ñoùn anh. </a:t>
            </a:r>
          </a:p>
        </p:txBody>
      </p:sp>
    </p:spTree>
    <p:extLst>
      <p:ext uri="{BB962C8B-B14F-4D97-AF65-F5344CB8AC3E}">
        <p14:creationId xmlns:p14="http://schemas.microsoft.com/office/powerpoint/2010/main" val="45150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570 - VOØNG TAY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coøn chaàn chôø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quay veà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Ngaøi?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2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570 - VOØNG TAY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treân thieân cung huy hoaøng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gian. </a:t>
            </a:r>
          </a:p>
        </p:txBody>
      </p:sp>
    </p:spTree>
    <p:extLst>
      <p:ext uri="{BB962C8B-B14F-4D97-AF65-F5344CB8AC3E}">
        <p14:creationId xmlns:p14="http://schemas.microsoft.com/office/powerpoint/2010/main" val="359882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570 - VOØNG TAY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8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Haùt leân, reo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soâng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daøi, reo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nhö gioù löôùt 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thoâng xanh.</a:t>
            </a:r>
          </a:p>
        </p:txBody>
      </p:sp>
    </p:spTree>
    <p:extLst>
      <p:ext uri="{BB962C8B-B14F-4D97-AF65-F5344CB8AC3E}">
        <p14:creationId xmlns:p14="http://schemas.microsoft.com/office/powerpoint/2010/main" val="38778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570 - VOØNG TAY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tình yeâu quang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taïo neân voøng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570 - VOØNG TAY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eå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khuùc ca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 bình.</a:t>
            </a:r>
          </a:p>
        </p:txBody>
      </p:sp>
    </p:spTree>
    <p:extLst>
      <p:ext uri="{BB962C8B-B14F-4D97-AF65-F5344CB8AC3E}">
        <p14:creationId xmlns:p14="http://schemas.microsoft.com/office/powerpoint/2010/main" val="31750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570 - VOØNG TAY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Löôùt qua khoâng gian vöôït tinh tuù cao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maây ngaøn.</a:t>
            </a:r>
          </a:p>
        </p:txBody>
      </p:sp>
    </p:spTree>
    <p:extLst>
      <p:ext uri="{BB962C8B-B14F-4D97-AF65-F5344CB8AC3E}">
        <p14:creationId xmlns:p14="http://schemas.microsoft.com/office/powerpoint/2010/main" val="310096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570 - VOØNG TAY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tình yeâu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rôøi xa ngoâi baùu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cao. </a:t>
            </a:r>
          </a:p>
        </p:txBody>
      </p:sp>
    </p:spTree>
    <p:extLst>
      <p:ext uri="{BB962C8B-B14F-4D97-AF65-F5344CB8AC3E}">
        <p14:creationId xmlns:p14="http://schemas.microsoft.com/office/powerpoint/2010/main" val="113121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570 - VOØNG TAY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chuoàng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löøa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Beát-leâ-hem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naøo.</a:t>
            </a:r>
          </a:p>
        </p:txBody>
      </p:sp>
    </p:spTree>
    <p:extLst>
      <p:ext uri="{BB962C8B-B14F-4D97-AF65-F5344CB8AC3E}">
        <p14:creationId xmlns:p14="http://schemas.microsoft.com/office/powerpoint/2010/main" val="53067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570 - VOØNG TAY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8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Haùt leân, reo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soâng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daøi, reo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nhö gioù löôùt 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thoâng xanh.</a:t>
            </a:r>
          </a:p>
        </p:txBody>
      </p:sp>
    </p:spTree>
    <p:extLst>
      <p:ext uri="{BB962C8B-B14F-4D97-AF65-F5344CB8AC3E}">
        <p14:creationId xmlns:p14="http://schemas.microsoft.com/office/powerpoint/2010/main" val="99743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570 - VOØNG TAY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tình yeâu quang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taïo neân voøng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13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570 - VOØNG TAY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eå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khuùc ca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 bình.</a:t>
            </a:r>
          </a:p>
        </p:txBody>
      </p:sp>
    </p:spTree>
    <p:extLst>
      <p:ext uri="{BB962C8B-B14F-4D97-AF65-F5344CB8AC3E}">
        <p14:creationId xmlns:p14="http://schemas.microsoft.com/office/powerpoint/2010/main" val="340856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570 - VOØNG TAY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ôi ca vang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tình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gian.</a:t>
            </a:r>
          </a:p>
        </p:txBody>
      </p:sp>
    </p:spTree>
    <p:extLst>
      <p:ext uri="{BB962C8B-B14F-4D97-AF65-F5344CB8AC3E}">
        <p14:creationId xmlns:p14="http://schemas.microsoft.com/office/powerpoint/2010/main" val="353395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285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2012-02-15T13:28:21Z</dcterms:created>
  <dcterms:modified xsi:type="dcterms:W3CDTF">2012-09-17T12:03:23Z</dcterms:modified>
</cp:coreProperties>
</file>