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  <p:sldMasterId id="2147483671" r:id="rId2"/>
    <p:sldMasterId id="2147483683" r:id="rId3"/>
  </p:sldMasterIdLst>
  <p:sldIdLst>
    <p:sldId id="256" r:id="rId4"/>
    <p:sldId id="257" r:id="rId5"/>
    <p:sldId id="258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F219814-2334-47E2-9E44-F8D017F5C5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7361-FD19-4EBE-8A11-5921B450BD9C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9C89-A6B9-401C-9782-61284EFD9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7361-FD19-4EBE-8A11-5921B450BD9C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9C89-A6B9-401C-9782-61284EFD9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7361-FD19-4EBE-8A11-5921B450BD9C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9C89-A6B9-401C-9782-61284EFD9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C41F-1B13-4E92-93A5-553C27C6161F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8599-E70D-4C85-A1B2-34597A49A3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C41F-1B13-4E92-93A5-553C27C6161F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8599-E70D-4C85-A1B2-34597A49A3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C41F-1B13-4E92-93A5-553C27C6161F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8599-E70D-4C85-A1B2-34597A49A3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C41F-1B13-4E92-93A5-553C27C6161F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8599-E70D-4C85-A1B2-34597A49A3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C41F-1B13-4E92-93A5-553C27C6161F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8599-E70D-4C85-A1B2-34597A49A3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C41F-1B13-4E92-93A5-553C27C6161F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8599-E70D-4C85-A1B2-34597A49A3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C41F-1B13-4E92-93A5-553C27C6161F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8599-E70D-4C85-A1B2-34597A49A3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7361-FD19-4EBE-8A11-5921B450BD9C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9C89-A6B9-401C-9782-61284EFD9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C41F-1B13-4E92-93A5-553C27C6161F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8599-E70D-4C85-A1B2-34597A49A3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C41F-1B13-4E92-93A5-553C27C6161F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8599-E70D-4C85-A1B2-34597A49A3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C41F-1B13-4E92-93A5-553C27C6161F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8599-E70D-4C85-A1B2-34597A49A3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C41F-1B13-4E92-93A5-553C27C6161F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8599-E70D-4C85-A1B2-34597A49A3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7361-FD19-4EBE-8A11-5921B450BD9C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9C89-A6B9-401C-9782-61284EFD9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7361-FD19-4EBE-8A11-5921B450BD9C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9C89-A6B9-401C-9782-61284EFD9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7361-FD19-4EBE-8A11-5921B450BD9C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9C89-A6B9-401C-9782-61284EFD9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7361-FD19-4EBE-8A11-5921B450BD9C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9C89-A6B9-401C-9782-61284EFD9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7361-FD19-4EBE-8A11-5921B450BD9C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9C89-A6B9-401C-9782-61284EFD9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7361-FD19-4EBE-8A11-5921B450BD9C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9C89-A6B9-401C-9782-61284EFD9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7361-FD19-4EBE-8A11-5921B450BD9C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9C89-A6B9-401C-9782-61284EFD9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TAI LIEU\moi\100.jpg"/>
          <p:cNvPicPr>
            <a:picLocks noChangeAspect="1" noChangeArrowheads="1"/>
          </p:cNvPicPr>
          <p:nvPr userDrawn="1"/>
        </p:nvPicPr>
        <p:blipFill>
          <a:blip r:embed="rId3"/>
          <a:srcRect t="62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58ADC-D5FD-4549-88D8-D9F60A197730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64756-791F-4FA3-8806-E7C91C88B8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29400" y="1815405"/>
            <a:ext cx="1981200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350" lvl="1" algn="l"/>
            <a:r>
              <a:rPr lang="en-US" sz="28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40000"/>
                      <a:lumOff val="6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Helve" pitchFamily="2" charset="0"/>
              </a:rPr>
              <a:t>HUYEÄN</a:t>
            </a:r>
            <a:r>
              <a:rPr lang="en-US" sz="2800" baseline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40000"/>
                      <a:lumOff val="6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Helve" pitchFamily="2" charset="0"/>
              </a:rPr>
              <a:t> GIAÙNG SINH</a:t>
            </a:r>
            <a:endParaRPr lang="en-US" sz="280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2">
                    <a:lumMod val="40000"/>
                    <a:lumOff val="60000"/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Helve" pitchFamily="2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867400" y="1219200"/>
            <a:ext cx="457200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6350" lvl="1" algn="l"/>
            <a:r>
              <a:rPr lang="en-US" sz="9000" b="1" cap="none" spc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Thu Thao" pitchFamily="34" charset="0"/>
              </a:rPr>
              <a:t>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07361-FD19-4EBE-8A11-5921B450BD9C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49C89-A6B9-401C-9782-61284EFD95C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4" descr="D:\NGUYEN VU\Pictures\24. THEM HINH - Cac ban co hinh moi hay de vao day !!!\GS\1060757450_e19dbc9d72_o.jpg"/>
          <p:cNvPicPr>
            <a:picLocks noChangeAspect="1" noChangeArrowheads="1"/>
          </p:cNvPicPr>
          <p:nvPr userDrawn="1"/>
        </p:nvPicPr>
        <p:blipFill>
          <a:blip r:embed="rId13">
            <a:duotone>
              <a:prstClr val="black"/>
              <a:schemeClr val="accent5">
                <a:tint val="45000"/>
                <a:satMod val="400000"/>
              </a:schemeClr>
            </a:duotone>
            <a:lum bright="20000" contrast="20000"/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pic>
        <p:nvPicPr>
          <p:cNvPr id="8194" name="Picture 2" descr="D:\NGUYEN VU\Pictures\24. THEM HINH - Cac ban co hinh moi hay de vao day !!!\GS\xem lai\gbtas0010.jpg"/>
          <p:cNvPicPr>
            <a:picLocks noChangeAspect="1" noChangeArrowheads="1"/>
          </p:cNvPicPr>
          <p:nvPr userDrawn="1"/>
        </p:nvPicPr>
        <p:blipFill>
          <a:blip r:embed="rId14">
            <a:lum bright="10000" contrast="30000"/>
          </a:blip>
          <a:srcRect b="13841"/>
          <a:stretch>
            <a:fillRect/>
          </a:stretch>
        </p:blipFill>
        <p:spPr bwMode="auto">
          <a:xfrm>
            <a:off x="4953000" y="-152400"/>
            <a:ext cx="4191000" cy="4732288"/>
          </a:xfrm>
          <a:prstGeom prst="rect">
            <a:avLst/>
          </a:prstGeom>
          <a:noFill/>
          <a:effectLst>
            <a:softEdge rad="6350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D:\NGUYEN VU\Pictures\hinh powpoint\Copy of 1060757450_e19dbc9d72_o.jpg"/>
          <p:cNvPicPr>
            <a:picLocks noChangeAspect="1" noChangeArrowheads="1"/>
          </p:cNvPicPr>
          <p:nvPr userDrawn="1"/>
        </p:nvPicPr>
        <p:blipFill>
          <a:blip r:embed="rId13">
            <a:duotone>
              <a:prstClr val="black"/>
              <a:schemeClr val="accent3">
                <a:tint val="45000"/>
                <a:satMod val="400000"/>
              </a:schemeClr>
            </a:duotone>
            <a:lum contrast="40000"/>
          </a:blip>
          <a:srcRect/>
          <a:stretch>
            <a:fillRect/>
          </a:stretch>
        </p:blipFill>
        <p:spPr bwMode="auto">
          <a:xfrm>
            <a:off x="-6350" y="-32328"/>
            <a:ext cx="9150350" cy="694042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8C41F-1B13-4E92-93A5-553C27C6161F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E8599-E70D-4C85-A1B2-34597A49A31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74" name="Picture 2" descr="D:\NGUYEN VU\Pictures\24. THEM HINH - Cac ban co hinh moi hay de vao day !!!\GS\327835365_fd67ed82fa.jpg"/>
          <p:cNvPicPr>
            <a:picLocks noChangeAspect="1" noChangeArrowheads="1"/>
          </p:cNvPicPr>
          <p:nvPr userDrawn="1"/>
        </p:nvPicPr>
        <p:blipFill>
          <a:blip r:embed="rId14">
            <a:duotone>
              <a:prstClr val="black"/>
              <a:schemeClr val="accent3">
                <a:tint val="45000"/>
                <a:satMod val="400000"/>
              </a:schemeClr>
            </a:duotone>
            <a:lum contrast="40000"/>
          </a:blip>
          <a:stretch>
            <a:fillRect/>
          </a:stretch>
        </p:blipFill>
        <p:spPr bwMode="auto">
          <a:xfrm>
            <a:off x="4903667" y="2590800"/>
            <a:ext cx="4240332" cy="4296870"/>
          </a:xfrm>
          <a:prstGeom prst="rect">
            <a:avLst/>
          </a:prstGeom>
          <a:noFill/>
          <a:effectLst>
            <a:softEdge rad="3175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468505"/>
            <a:ext cx="8001000" cy="12464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5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ÑEÂM ÑOÂNG XÖA</a:t>
            </a:r>
            <a:endParaRPr lang="en-US" sz="75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TOÂN VINH </a:t>
            </a:r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CHUÙA - THAÙNH CA 573 </a:t>
            </a:r>
            <a:endParaRPr lang="en-US" sz="35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49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Chieàu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ñoâng xöa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sinh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ra roài,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giôø 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ñaây xin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giaùng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sinh 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trong toâi.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867400"/>
            <a:ext cx="9144000" cy="63094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573 – ÑEÂM ÑOÂNG XÖA 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85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Cho loøng yeâu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meán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 khoâng thoâi,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nguyeän Ngaøi ngöï trong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loøng naày 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suoát ñôøi.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867400"/>
            <a:ext cx="9144000" cy="63094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573 – ÑEÂM ÑOÂNG XÖA 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21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Ñeâm ñoâng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xöa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chuoàng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chieân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taêm toái, nöûa 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ñeâm aùnh sao ngôøi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saùng soi.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867400"/>
            <a:ext cx="9144000" cy="63094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573 – ÑEÂM ÑOÂNG XÖA 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3" y="721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Baàu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trôøi vang leân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ca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thieân thaàn,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Cöùu Chuùa Jeâsus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töø 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trôøi xuoáng traàn.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867400"/>
            <a:ext cx="9144000" cy="63094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573 – ÑEÂM ÑOÂNG XÖA 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91954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Bình an khaép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muoân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daân, 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bình an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cho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khaép muoân daân,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taàng trôøi cao ngaát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 Trôøi saùng danh. 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867400"/>
            <a:ext cx="9144000" cy="63094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573 – ÑEÂM ÑOÂNG XÖA 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7200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Vì nhaân theá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ñieâu linh, 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vì thöông nhaân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theá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ñieâu linh, lìa ngoâi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cao quyù Con Trôøi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giaùng sinh. 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867400"/>
            <a:ext cx="9144000" cy="63094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573 – ÑEÂM ÑOÂNG XÖA 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6200" y="685800"/>
            <a:ext cx="9220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Ñeâm ñoâng laïnh luøng Chuùa xuoáng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traàn gian, khoâng tieác chi nôi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thieân cung huy hoaøng.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867400"/>
            <a:ext cx="9144000" cy="63094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573 – ÑEÂM ÑOÂNG XÖA 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17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Trôøi ñoâng xa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taép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saùng 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ngôøi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aùnh sao,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ñöa daét ba vua ñeán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loøng öôùc ao.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867400"/>
            <a:ext cx="9144000" cy="63094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573 – ÑEÂM ÑOÂNG XÖA 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86" y="12040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Huy hoaøng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Con ra ñôøi, 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lôøi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ca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baùt ngaùt muoân nôi.</a:t>
            </a:r>
            <a:endParaRPr lang="en-US" sz="6600" b="1" dirty="0" smtClean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867400"/>
            <a:ext cx="9144000" cy="63094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573 – ÑEÂM ÑOÂNG XÖA 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" y="1508879"/>
            <a:ext cx="91287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Möøng vui ñeâm Chuùa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giaùng sinh, cöùu ta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thoaùt </a:t>
            </a:r>
            <a:r>
              <a:rPr lang="en-US" sz="6600" b="1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khoå 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hình.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867400"/>
            <a:ext cx="9144000" cy="63094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573 – ÑEÂM ÑOÂNG XÖA 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9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132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4_Custom Design</vt:lpstr>
      <vt:lpstr>9_Custom Design</vt:lpstr>
      <vt:lpstr>13_Custom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14</cp:revision>
  <dcterms:created xsi:type="dcterms:W3CDTF">2009-04-14T09:28:56Z</dcterms:created>
  <dcterms:modified xsi:type="dcterms:W3CDTF">2012-09-17T12:21:46Z</dcterms:modified>
</cp:coreProperties>
</file>