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0C48-B2CD-4AD5-9C86-E25B910BFEC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B2FF-1844-495C-AE67-BB3671E5A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0C48-B2CD-4AD5-9C86-E25B910BFEC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B2FF-1844-495C-AE67-BB3671E5AC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10.jpg"/>
          <p:cNvPicPr>
            <a:picLocks noChangeAspect="1"/>
          </p:cNvPicPr>
          <p:nvPr userDrawn="1"/>
        </p:nvPicPr>
        <p:blipFill>
          <a:blip r:embed="rId3"/>
          <a:srcRect b="16760"/>
          <a:stretch>
            <a:fillRect/>
          </a:stretch>
        </p:blipFill>
        <p:spPr>
          <a:xfrm>
            <a:off x="0" y="5105400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Eurasia" pitchFamily="2" charset="0"/>
              </a:rPr>
              <a:t>TOÂN VINH CHUÙA – THAÙNH CA 575</a:t>
            </a:r>
            <a:endParaRPr lang="en-US" sz="3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Eurasi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1958876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TÌNH YEÂU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THIEÂN THÖÔÏNG</a:t>
            </a:r>
            <a:endParaRPr lang="en-US" sz="7200" b="1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3</a:t>
            </a:r>
            <a:r>
              <a:rPr lang="en-US" sz="44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</a:t>
            </a:r>
            <a:r>
              <a:rPr lang="en-US" sz="44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Nay con nguyeän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 daâng thaân linh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naày, vui loøng nghe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tieáng Chuùa ban.</a:t>
            </a:r>
            <a:endParaRPr lang="en-US" sz="72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Xin Cha truyeàn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phaùn con vui vaâng lôøi,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daãu raèng ñi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khaép traàn gian.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7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 thieân ñaøng xuoáng theá gian,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hy sinh thaân baùu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do yù Cha Ngaøi.</a:t>
            </a:r>
            <a:endParaRPr lang="en-US" sz="72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 toäi naày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vui mang,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ôn saâu aáy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khoâng chi taøy.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8100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Jeâsus töø aùi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xuoáng theá gian naày,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oâi tình yeâu Chuùa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lôùn thay</a:t>
            </a:r>
            <a:r>
              <a:rPr lang="en-US" sz="54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 </a:t>
            </a:r>
            <a:endParaRPr lang="en-US" sz="72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181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TC 575 – TÌNH YEÂU THIEÂN THÖÔÏNG</a:t>
            </a:r>
            <a:endParaRPr lang="en-US" sz="3500" b="1">
              <a:solidFill>
                <a:sysClr val="windowText" lastClr="0000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408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Hy sinh chòu cheát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thay cho muoân ngöôøi,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chòu ñau ñôùn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saàu cay.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7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 thieân ñaøng xuoáng theá gian,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hy sinh thaân baùu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do yù Cha Ngaøi.</a:t>
            </a:r>
            <a:endParaRPr lang="en-US" sz="72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 toäi naày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vui mang,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ôn saâu aáy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khoâng chi taøy.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 thaäp töï giaù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Jeâsus chòu hình,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bao söï ñau ñôùn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oâi!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Ôn saâu roäng aáy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xieát keå muoân nghìn,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chính Ngaøi vui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cheát vì toâi.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7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 thieân ñaøng xuoáng theá gian,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hy sinh thaân baùu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do yù Cha Ngaøi.</a:t>
            </a:r>
            <a:endParaRPr lang="en-US" sz="72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48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 toäi naày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vui mang,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ôn saâu aáy </a:t>
            </a:r>
          </a:p>
          <a:p>
            <a:pPr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khoâng chi taøy.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257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ysClr val="windowText" lastClr="0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575 – TÌNH YEÂU THIEÂN THÖÔÏNG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291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6</cp:revision>
  <dcterms:created xsi:type="dcterms:W3CDTF">2009-02-16T12:31:42Z</dcterms:created>
  <dcterms:modified xsi:type="dcterms:W3CDTF">2012-09-17T12:25:54Z</dcterms:modified>
</cp:coreProperties>
</file>