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5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5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577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325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HOA HOÀNG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SA-ROÂN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Jeâsus, söùc daãu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coøn,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kia maø.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577 - HOA HOÀNG SA-ROÂN</a:t>
            </a:r>
          </a:p>
        </p:txBody>
      </p:sp>
    </p:spTree>
    <p:extLst>
      <p:ext uri="{BB962C8B-B14F-4D97-AF65-F5344CB8AC3E}">
        <p14:creationId xmlns:p14="http://schemas.microsoft.com/office/powerpoint/2010/main" val="42164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Jeâsus, ñoùa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Sa-roân, saùng töôi thay! Chính ñoaù hoa hoàng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nôû trong taâm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577 - HOA HOÀNG SA-ROÂN</a:t>
            </a:r>
          </a:p>
        </p:txBody>
      </p:sp>
    </p:spTree>
    <p:extLst>
      <p:ext uri="{BB962C8B-B14F-4D97-AF65-F5344CB8AC3E}">
        <p14:creationId xmlns:p14="http://schemas.microsoft.com/office/powerpoint/2010/main" val="17833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577 - HOA HOÀNG SA-ROÂN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Ñoùa hoa hoàng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Sa-roân, nôû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loøng toâi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ñeïp xinh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 khieát, laø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thaät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577 - HOA HOÀNG SA-ROÂN</a:t>
            </a:r>
          </a:p>
        </p:txBody>
      </p:sp>
    </p:spTree>
    <p:extLst>
      <p:ext uri="{BB962C8B-B14F-4D97-AF65-F5344CB8AC3E}">
        <p14:creationId xmlns:p14="http://schemas.microsoft.com/office/powerpoint/2010/main" val="30857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 thôm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cuûa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toûa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577 - HOA HOÀNG SA-ROÂN</a:t>
            </a:r>
          </a:p>
        </p:txBody>
      </p:sp>
    </p:spTree>
    <p:extLst>
      <p:ext uri="{BB962C8B-B14F-4D97-AF65-F5344CB8AC3E}">
        <p14:creationId xmlns:p14="http://schemas.microsoft.com/office/powerpoint/2010/main" val="26272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 nôi naøo coù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baøy toû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577 - HOA HOÀNG SA-ROÂN</a:t>
            </a:r>
          </a:p>
        </p:txBody>
      </p:sp>
    </p:spTree>
    <p:extLst>
      <p:ext uri="{BB962C8B-B14F-4D97-AF65-F5344CB8AC3E}">
        <p14:creationId xmlns:p14="http://schemas.microsoft.com/office/powerpoint/2010/main" val="34332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Jeâsus, ñoùa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Sa-roân, saùng töôi thay! Chính ñoaù hoa hoàng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nôû trong taâm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577 - HOA HOÀNG SA-ROÂN</a:t>
            </a:r>
          </a:p>
        </p:txBody>
      </p:sp>
    </p:spTree>
    <p:extLst>
      <p:ext uri="{BB962C8B-B14F-4D97-AF65-F5344CB8AC3E}">
        <p14:creationId xmlns:p14="http://schemas.microsoft.com/office/powerpoint/2010/main" val="311140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577 - HOA HOÀNG SA-ROÂN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Ñoùa hoa hoàng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Sa-roân, thuoác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moïi côn ñau.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dieäu thay quyeàn Chuùa, ôn xoùt thöông luoân tuoân traøo.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577 - HOA HOÀNG SA-ROÂN</a:t>
            </a:r>
          </a:p>
        </p:txBody>
      </p:sp>
    </p:spTree>
    <p:extLst>
      <p:ext uri="{BB962C8B-B14F-4D97-AF65-F5344CB8AC3E}">
        <p14:creationId xmlns:p14="http://schemas.microsoft.com/office/powerpoint/2010/main" val="35076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linh hoàn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ñau, cho moãi nhöôïc ñieåm cuûa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577 - HOA HOÀNG SA-ROÂN</a:t>
            </a:r>
          </a:p>
        </p:txBody>
      </p:sp>
    </p:spTree>
    <p:extLst>
      <p:ext uri="{BB962C8B-B14F-4D97-AF65-F5344CB8AC3E}">
        <p14:creationId xmlns:p14="http://schemas.microsoft.com/office/powerpoint/2010/main" val="35511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135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2012-02-15T15:00:54Z</dcterms:created>
  <dcterms:modified xsi:type="dcterms:W3CDTF">2012-09-17T12:27:05Z</dcterms:modified>
</cp:coreProperties>
</file>