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naày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tuyeân phaùn,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cuøng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Jeâsus naøi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4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cuøng Ta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ai keû khao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khaùt”,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tieáng eâm dòu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khuyeân.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35923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soáng,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leõ 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1373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theå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ai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ngoaøi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3727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ñöôøng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nhaát,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chaên 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chieân mình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baày chieân thô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ñeán ñoàng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vaø thaùi 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9062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soáng,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leõ 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11395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theå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ai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ngoaøi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578 -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41829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2012-02-15T15:07:16Z</dcterms:created>
  <dcterms:modified xsi:type="dcterms:W3CDTF">2012-09-17T12:55:17Z</dcterms:modified>
</cp:coreProperties>
</file>