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6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579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325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CHÍ AÙI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579 - CHUÙA CHÍ AÙI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toâi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mua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thieát höõu toâi raøy.</a:t>
            </a:r>
          </a:p>
        </p:txBody>
      </p:sp>
    </p:spTree>
    <p:extLst>
      <p:ext uri="{BB962C8B-B14F-4D97-AF65-F5344CB8AC3E}">
        <p14:creationId xmlns:p14="http://schemas.microsoft.com/office/powerpoint/2010/main" val="2115379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kia con soâng vaøng coøn ñaâu naêm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löôõi toâi lôøi haùt khen chaûy traøn.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579 - CHUÙA CHÍ AÙI</a:t>
            </a:r>
          </a:p>
        </p:txBody>
      </p:sp>
    </p:spTree>
    <p:extLst>
      <p:ext uri="{BB962C8B-B14F-4D97-AF65-F5344CB8AC3E}">
        <p14:creationId xmlns:p14="http://schemas.microsoft.com/office/powerpoint/2010/main" val="83129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Cöùu Chuùa chí aùi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Bôûi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 theá 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 thaân treân thaäp hình ñeå cöùu roãi 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579 - CHUÙA CHÍ AÙI</a:t>
            </a:r>
          </a:p>
        </p:txBody>
      </p:sp>
    </p:spTree>
    <p:extLst>
      <p:ext uri="{BB962C8B-B14F-4D97-AF65-F5344CB8AC3E}">
        <p14:creationId xmlns:p14="http://schemas.microsoft.com/office/powerpoint/2010/main" val="13384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mang ñau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toäi nhaân hö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cheát caùch khoå hình bôûi toäi loãi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579 - CHUÙA CHÍ AÙI</a:t>
            </a:r>
          </a:p>
        </p:txBody>
      </p:sp>
    </p:spTree>
    <p:extLst>
      <p:ext uri="{BB962C8B-B14F-4D97-AF65-F5344CB8AC3E}">
        <p14:creationId xmlns:p14="http://schemas.microsoft.com/office/powerpoint/2010/main" val="7630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579 - CHUÙA CHÍ AÙI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mai ñau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böôùc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 thaân mang roi ñoøn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 thaân nôi thaäp hình mình ñaày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tích,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cöùu moãi moät ngöôøi khoûi nôi khoå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579 - CHUÙA CHÍ AÙI</a:t>
            </a:r>
          </a:p>
        </p:txBody>
      </p:sp>
    </p:spTree>
    <p:extLst>
      <p:ext uri="{BB962C8B-B14F-4D97-AF65-F5344CB8AC3E}">
        <p14:creationId xmlns:p14="http://schemas.microsoft.com/office/powerpoint/2010/main" val="116707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Cöùu Chuùa chí aùi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Bôûi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 theá 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 thaân treân thaäp hình ñeå cöùu roãi 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579 - CHUÙA CHÍ AÙI</a:t>
            </a:r>
          </a:p>
        </p:txBody>
      </p:sp>
    </p:spTree>
    <p:extLst>
      <p:ext uri="{BB962C8B-B14F-4D97-AF65-F5344CB8AC3E}">
        <p14:creationId xmlns:p14="http://schemas.microsoft.com/office/powerpoint/2010/main" val="40526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mang ñau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toäi nhaân hö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cheát caùch khoå hình bôûi toäi loãi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579 - CHUÙA CHÍ AÙI</a:t>
            </a:r>
          </a:p>
        </p:txBody>
      </p:sp>
    </p:spTree>
    <p:extLst>
      <p:ext uri="{BB962C8B-B14F-4D97-AF65-F5344CB8AC3E}">
        <p14:creationId xmlns:p14="http://schemas.microsoft.com/office/powerpoint/2010/main" val="29934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579 - CHUÙA CHÍ AÙI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hoï!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caàu, ñang 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thaäp hình huyeát tuoân chan hoøa.</a:t>
            </a:r>
          </a:p>
        </p:txBody>
      </p:sp>
    </p:spTree>
    <p:extLst>
      <p:ext uri="{BB962C8B-B14F-4D97-AF65-F5344CB8AC3E}">
        <p14:creationId xmlns:p14="http://schemas.microsoft.com/office/powerpoint/2010/main" val="359564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keâu xin vì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maát, luùc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chaúng ai saùnh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579 - CHUÙA CHÍ AÙI</a:t>
            </a:r>
          </a:p>
        </p:txBody>
      </p:sp>
    </p:spTree>
    <p:extLst>
      <p:ext uri="{BB962C8B-B14F-4D97-AF65-F5344CB8AC3E}">
        <p14:creationId xmlns:p14="http://schemas.microsoft.com/office/powerpoint/2010/main" val="50081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Cöùu Chuùa chí aùi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Bôûi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 theá 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 thaân treân thaäp hình ñeå cöùu roãi 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579 - CHUÙA CHÍ AÙI</a:t>
            </a:r>
          </a:p>
        </p:txBody>
      </p:sp>
    </p:spTree>
    <p:extLst>
      <p:ext uri="{BB962C8B-B14F-4D97-AF65-F5344CB8AC3E}">
        <p14:creationId xmlns:p14="http://schemas.microsoft.com/office/powerpoint/2010/main" val="303021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mang ñau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toäi nhaân hö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cheát caùch khoå hình bôûi toäi loãi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579 - CHUÙA CHÍ AÙI</a:t>
            </a:r>
          </a:p>
        </p:txBody>
      </p:sp>
    </p:spTree>
    <p:extLst>
      <p:ext uri="{BB962C8B-B14F-4D97-AF65-F5344CB8AC3E}">
        <p14:creationId xmlns:p14="http://schemas.microsoft.com/office/powerpoint/2010/main" val="411427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2012-02-15T15:12:34Z</dcterms:created>
  <dcterms:modified xsi:type="dcterms:W3CDTF">2012-09-17T12:55:54Z</dcterms:modified>
</cp:coreProperties>
</file>