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8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580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325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VUI MANG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THAÄP TÖÏ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con ñeán vaâng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Cha truyeàn, thaäp giaù nay con vui loøng mang laáy. </a:t>
            </a:r>
          </a:p>
        </p:txBody>
      </p:sp>
    </p:spTree>
    <p:extLst>
      <p:ext uri="{BB962C8B-B14F-4D97-AF65-F5344CB8AC3E}">
        <p14:creationId xmlns:p14="http://schemas.microsoft.com/office/powerpoint/2010/main" val="7514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mang cho ñeán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laâm, nghe Chuùa phaùn tuyeân con ñeïp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</p:spTree>
    <p:extLst>
      <p:ext uri="{BB962C8B-B14F-4D97-AF65-F5344CB8AC3E}">
        <p14:creationId xmlns:p14="http://schemas.microsoft.com/office/powerpoint/2010/main" val="157748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“Naày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thaäp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laëng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con.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</p:spTree>
    <p:extLst>
      <p:ext uri="{BB962C8B-B14F-4D97-AF65-F5344CB8AC3E}">
        <p14:creationId xmlns:p14="http://schemas.microsoft.com/office/powerpoint/2010/main" val="1166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con ta ñaønh hy sinh gaùnh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hình,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theá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caùc con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</p:spTree>
    <p:extLst>
      <p:ext uri="{BB962C8B-B14F-4D97-AF65-F5344CB8AC3E}">
        <p14:creationId xmlns:p14="http://schemas.microsoft.com/office/powerpoint/2010/main" val="74592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vai mang naëng tróu kia kìa,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teù xieâu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chieàu ñau ñôùn.</a:t>
            </a:r>
          </a:p>
        </p:txBody>
      </p:sp>
    </p:spTree>
    <p:extLst>
      <p:ext uri="{BB962C8B-B14F-4D97-AF65-F5344CB8AC3E}">
        <p14:creationId xmlns:p14="http://schemas.microsoft.com/office/powerpoint/2010/main" val="30614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ai 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keùo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veát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ñau, oâi,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thaäp töï kia.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</p:spTree>
    <p:extLst>
      <p:ext uri="{BB962C8B-B14F-4D97-AF65-F5344CB8AC3E}">
        <p14:creationId xmlns:p14="http://schemas.microsoft.com/office/powerpoint/2010/main" val="304281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“Naày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thaäp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laëng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con.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</p:spTree>
    <p:extLst>
      <p:ext uri="{BB962C8B-B14F-4D97-AF65-F5344CB8AC3E}">
        <p14:creationId xmlns:p14="http://schemas.microsoft.com/office/powerpoint/2010/main" val="1536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con ta ñaønh hy sinh gaùnh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hình,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theá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caùc con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</p:spTree>
    <p:extLst>
      <p:ext uri="{BB962C8B-B14F-4D97-AF65-F5344CB8AC3E}">
        <p14:creationId xmlns:p14="http://schemas.microsoft.com/office/powerpoint/2010/main" val="20378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con xem traùn ta ñaây ñaày veát gai ñaâm, 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tuoân nay 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daáu.</a:t>
            </a:r>
          </a:p>
        </p:txBody>
      </p:sp>
    </p:spTree>
    <p:extLst>
      <p:ext uri="{BB962C8B-B14F-4D97-AF65-F5344CB8AC3E}">
        <p14:creationId xmlns:p14="http://schemas.microsoft.com/office/powerpoint/2010/main" val="2795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ñinh ñoùng xuyeân tay trì taám thaân ñau, cay ñaéng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nhuoác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vì con.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</p:spTree>
    <p:extLst>
      <p:ext uri="{BB962C8B-B14F-4D97-AF65-F5344CB8AC3E}">
        <p14:creationId xmlns:p14="http://schemas.microsoft.com/office/powerpoint/2010/main" val="75982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“Naày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thaäp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laëng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con.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</p:spTree>
    <p:extLst>
      <p:ext uri="{BB962C8B-B14F-4D97-AF65-F5344CB8AC3E}">
        <p14:creationId xmlns:p14="http://schemas.microsoft.com/office/powerpoint/2010/main" val="248857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con ta ñaønh hy sinh gaùnh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hình,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theá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caùc con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580 - VUI MANG THAÄP TÖÏ</a:t>
            </a:r>
          </a:p>
        </p:txBody>
      </p:sp>
    </p:spTree>
    <p:extLst>
      <p:ext uri="{BB962C8B-B14F-4D97-AF65-F5344CB8AC3E}">
        <p14:creationId xmlns:p14="http://schemas.microsoft.com/office/powerpoint/2010/main" val="138579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2012-02-15T15:19:16Z</dcterms:created>
  <dcterms:modified xsi:type="dcterms:W3CDTF">2012-09-17T12:56:22Z</dcterms:modified>
</cp:coreProperties>
</file>