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VUI GAÙNH ÑAU THÖÔNG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583 – JEÂSUS VUI GAÙNH ÑAU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khi nghe nhaïc thaùnh ngaân ñöa,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baâng khuaâng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nhôù naêm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6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lôùn voâ bieân,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yeâu con,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 sao cho vöøa.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36507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tuoân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417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xin vui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loøng naày nguyeän tín trung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34474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583 – JEÂSUS VUI GAÙNH ÑAU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ngaøy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tieáng loa 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cao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treân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khoâng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cuøng ai trung tín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gaëp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1613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trung kieân,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mau leân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thieân.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6106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thay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Taân lang,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 tieäc cöôùi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26341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583 – JEÂSUS VUI GAÙNH ÑAU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 hoâm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traéng troâi xa, hoaøng hoân buoâng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ñænh 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hoang vaéng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 gioù löôùt qua,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ngaøn caây 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trong u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4271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aùm theâ löông,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vui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31096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sao cay ñaéng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 ñöôøng,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 vì theá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42172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583 – JEÂSUS VUI GAÙNH ÑAU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hoï ñem Con Thaùnh ñoùng ñinh,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hình kia nhuïc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nhaõ xem khinh.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ñau ñôùn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hy sinh, Jeâsus oâi, sao ñôùn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nghìn.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24480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vui mang,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chaân hoâng Chuùa huyeát chan.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3192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Jeâsus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than,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loøng gaùnh thay cho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583 – JEÂSUS VUI GAÙNH ÑAU THÖÔNG</a:t>
            </a:r>
          </a:p>
        </p:txBody>
      </p:sp>
    </p:spTree>
    <p:extLst>
      <p:ext uri="{BB962C8B-B14F-4D97-AF65-F5344CB8AC3E}">
        <p14:creationId xmlns:p14="http://schemas.microsoft.com/office/powerpoint/2010/main" val="42089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2012-02-16T02:19:34Z</dcterms:created>
  <dcterms:modified xsi:type="dcterms:W3CDTF">2012-09-17T12:57:48Z</dcterms:modified>
</cp:coreProperties>
</file>